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8" r:id="rId1"/>
    <p:sldMasterId id="2147483668" r:id="rId2"/>
    <p:sldMasterId id="2147483676" r:id="rId3"/>
    <p:sldMasterId id="2147483684" r:id="rId4"/>
  </p:sldMasterIdLst>
  <p:notesMasterIdLst>
    <p:notesMasterId r:id="rId21"/>
  </p:notesMasterIdLst>
  <p:sldIdLst>
    <p:sldId id="256" r:id="rId5"/>
    <p:sldId id="299" r:id="rId6"/>
    <p:sldId id="287" r:id="rId7"/>
    <p:sldId id="293" r:id="rId8"/>
    <p:sldId id="260" r:id="rId9"/>
    <p:sldId id="259" r:id="rId10"/>
    <p:sldId id="292" r:id="rId11"/>
    <p:sldId id="289" r:id="rId12"/>
    <p:sldId id="291" r:id="rId13"/>
    <p:sldId id="298" r:id="rId14"/>
    <p:sldId id="295" r:id="rId15"/>
    <p:sldId id="296" r:id="rId16"/>
    <p:sldId id="270" r:id="rId17"/>
    <p:sldId id="274" r:id="rId18"/>
    <p:sldId id="288" r:id="rId19"/>
    <p:sldId id="271" r:id="rId20"/>
  </p:sldIdLst>
  <p:sldSz cx="12193588" cy="6858000"/>
  <p:notesSz cx="6858000" cy="9144000"/>
  <p:defaultTextStyle>
    <a:defPPr>
      <a:defRPr lang="en-GB"/>
    </a:defPPr>
    <a:lvl1pPr algn="l" defTabSz="449263" rtl="0" eaLnBrk="0" fontAlgn="base" hangingPunct="0">
      <a:spcBef>
        <a:spcPct val="0"/>
      </a:spcBef>
      <a:spcAft>
        <a:spcPct val="0"/>
      </a:spcAft>
      <a:defRPr sz="1500" kern="1200">
        <a:solidFill>
          <a:schemeClr val="bg1"/>
        </a:solidFill>
        <a:latin typeface="Times New Roman" panose="02020603050405020304" pitchFamily="18" charset="0"/>
        <a:ea typeface="+mn-ea"/>
        <a:cs typeface="Times New Roman" panose="02020603050405020304" pitchFamily="18" charset="0"/>
      </a:defRPr>
    </a:lvl1pPr>
    <a:lvl2pPr marL="742950" indent="-285750" algn="l" defTabSz="449263" rtl="0" eaLnBrk="0" fontAlgn="base" hangingPunct="0">
      <a:spcBef>
        <a:spcPct val="0"/>
      </a:spcBef>
      <a:spcAft>
        <a:spcPct val="0"/>
      </a:spcAft>
      <a:defRPr sz="1500" kern="1200">
        <a:solidFill>
          <a:schemeClr val="bg1"/>
        </a:solidFill>
        <a:latin typeface="Times New Roman" panose="02020603050405020304" pitchFamily="18" charset="0"/>
        <a:ea typeface="+mn-ea"/>
        <a:cs typeface="Times New Roman" panose="02020603050405020304" pitchFamily="18" charset="0"/>
      </a:defRPr>
    </a:lvl2pPr>
    <a:lvl3pPr marL="1143000" indent="-228600" algn="l" defTabSz="449263" rtl="0" eaLnBrk="0" fontAlgn="base" hangingPunct="0">
      <a:spcBef>
        <a:spcPct val="0"/>
      </a:spcBef>
      <a:spcAft>
        <a:spcPct val="0"/>
      </a:spcAft>
      <a:defRPr sz="1500" kern="1200">
        <a:solidFill>
          <a:schemeClr val="bg1"/>
        </a:solidFill>
        <a:latin typeface="Times New Roman" panose="02020603050405020304" pitchFamily="18" charset="0"/>
        <a:ea typeface="+mn-ea"/>
        <a:cs typeface="Times New Roman" panose="02020603050405020304" pitchFamily="18" charset="0"/>
      </a:defRPr>
    </a:lvl3pPr>
    <a:lvl4pPr marL="1600200" indent="-228600" algn="l" defTabSz="449263" rtl="0" eaLnBrk="0" fontAlgn="base" hangingPunct="0">
      <a:spcBef>
        <a:spcPct val="0"/>
      </a:spcBef>
      <a:spcAft>
        <a:spcPct val="0"/>
      </a:spcAft>
      <a:defRPr sz="1500" kern="1200">
        <a:solidFill>
          <a:schemeClr val="bg1"/>
        </a:solidFill>
        <a:latin typeface="Times New Roman" panose="02020603050405020304" pitchFamily="18" charset="0"/>
        <a:ea typeface="+mn-ea"/>
        <a:cs typeface="Times New Roman" panose="02020603050405020304" pitchFamily="18" charset="0"/>
      </a:defRPr>
    </a:lvl4pPr>
    <a:lvl5pPr marL="2057400" indent="-228600" algn="l" defTabSz="449263" rtl="0" eaLnBrk="0" fontAlgn="base" hangingPunct="0">
      <a:spcBef>
        <a:spcPct val="0"/>
      </a:spcBef>
      <a:spcAft>
        <a:spcPct val="0"/>
      </a:spcAft>
      <a:defRPr sz="1500" kern="1200">
        <a:solidFill>
          <a:schemeClr val="bg1"/>
        </a:solidFill>
        <a:latin typeface="Times New Roman" panose="02020603050405020304" pitchFamily="18" charset="0"/>
        <a:ea typeface="+mn-ea"/>
        <a:cs typeface="Times New Roman" panose="02020603050405020304" pitchFamily="18" charset="0"/>
      </a:defRPr>
    </a:lvl5pPr>
    <a:lvl6pPr marL="2286000" algn="l" defTabSz="914400" rtl="0" eaLnBrk="1" latinLnBrk="0" hangingPunct="1">
      <a:defRPr sz="1500" kern="1200">
        <a:solidFill>
          <a:schemeClr val="bg1"/>
        </a:solidFill>
        <a:latin typeface="Times New Roman" panose="02020603050405020304" pitchFamily="18" charset="0"/>
        <a:ea typeface="+mn-ea"/>
        <a:cs typeface="Times New Roman" panose="02020603050405020304" pitchFamily="18" charset="0"/>
      </a:defRPr>
    </a:lvl6pPr>
    <a:lvl7pPr marL="2743200" algn="l" defTabSz="914400" rtl="0" eaLnBrk="1" latinLnBrk="0" hangingPunct="1">
      <a:defRPr sz="1500" kern="1200">
        <a:solidFill>
          <a:schemeClr val="bg1"/>
        </a:solidFill>
        <a:latin typeface="Times New Roman" panose="02020603050405020304" pitchFamily="18" charset="0"/>
        <a:ea typeface="+mn-ea"/>
        <a:cs typeface="Times New Roman" panose="02020603050405020304" pitchFamily="18" charset="0"/>
      </a:defRPr>
    </a:lvl7pPr>
    <a:lvl8pPr marL="3200400" algn="l" defTabSz="914400" rtl="0" eaLnBrk="1" latinLnBrk="0" hangingPunct="1">
      <a:defRPr sz="1500" kern="1200">
        <a:solidFill>
          <a:schemeClr val="bg1"/>
        </a:solidFill>
        <a:latin typeface="Times New Roman" panose="02020603050405020304" pitchFamily="18" charset="0"/>
        <a:ea typeface="+mn-ea"/>
        <a:cs typeface="Times New Roman" panose="02020603050405020304" pitchFamily="18" charset="0"/>
      </a:defRPr>
    </a:lvl8pPr>
    <a:lvl9pPr marL="3657600" algn="l" defTabSz="914400" rtl="0" eaLnBrk="1" latinLnBrk="0" hangingPunct="1">
      <a:defRPr sz="1500" kern="1200">
        <a:solidFill>
          <a:schemeClr val="bg1"/>
        </a:solidFill>
        <a:latin typeface="Times New Roman" panose="02020603050405020304" pitchFamily="18" charset="0"/>
        <a:ea typeface="+mn-ea"/>
        <a:cs typeface="Times New Roman" panose="02020603050405020304" pitchFamily="18"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C63A58"/>
    <a:srgbClr val="BC4447"/>
    <a:srgbClr val="E61A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559" autoAdjust="0"/>
    <p:restoredTop sz="85835" autoAdjust="0"/>
  </p:normalViewPr>
  <p:slideViewPr>
    <p:cSldViewPr>
      <p:cViewPr varScale="1">
        <p:scale>
          <a:sx n="62" d="100"/>
          <a:sy n="62" d="100"/>
        </p:scale>
        <p:origin x="1434" y="60"/>
      </p:cViewPr>
      <p:guideLst>
        <p:guide orient="horz" pos="2160"/>
        <p:guide pos="2880"/>
      </p:guideLst>
    </p:cSldViewPr>
  </p:slideViewPr>
  <p:outlineViewPr>
    <p:cViewPr varScale="1">
      <p:scale>
        <a:sx n="170" d="200"/>
        <a:sy n="170" d="200"/>
      </p:scale>
      <p:origin x="-780" y="-84"/>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22" name="AutoShape 1">
            <a:extLst>
              <a:ext uri="{FF2B5EF4-FFF2-40B4-BE49-F238E27FC236}">
                <a16:creationId xmlns:a16="http://schemas.microsoft.com/office/drawing/2014/main" id="{B8C84969-1CCD-07FA-B04A-43EDB305F1AF}"/>
              </a:ext>
            </a:extLst>
          </p:cNvPr>
          <p:cNvSpPr>
            <a:spLocks noChangeArrowheads="1"/>
          </p:cNvSpPr>
          <p:nvPr/>
        </p:nvSpPr>
        <p:spPr bwMode="auto">
          <a:xfrm>
            <a:off x="0" y="0"/>
            <a:ext cx="6858000" cy="9144000"/>
          </a:xfrm>
          <a:prstGeom prst="roundRect">
            <a:avLst>
              <a:gd name="adj" fmla="val 23"/>
            </a:avLst>
          </a:prstGeom>
          <a:solidFill>
            <a:srgbClr val="FFFFFF"/>
          </a:solidFill>
          <a:ln>
            <a:noFill/>
          </a:ln>
          <a:effectLst/>
          <a:extLst>
            <a:ext uri="{91240B29-F687-4F45-9708-019B960494DF}">
              <a14:hiddenLine xmlns:a14="http://schemas.microsoft.com/office/drawing/2010/main" w="936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sp>
        <p:nvSpPr>
          <p:cNvPr id="5123" name="AutoShape 2">
            <a:extLst>
              <a:ext uri="{FF2B5EF4-FFF2-40B4-BE49-F238E27FC236}">
                <a16:creationId xmlns:a16="http://schemas.microsoft.com/office/drawing/2014/main" id="{F1AB4DCC-64BD-F51A-CF36-E14CDD13B3CD}"/>
              </a:ext>
            </a:extLst>
          </p:cNvPr>
          <p:cNvSpPr>
            <a:spLocks noChangeArrowheads="1"/>
          </p:cNvSpPr>
          <p:nvPr/>
        </p:nvSpPr>
        <p:spPr bwMode="auto">
          <a:xfrm>
            <a:off x="0" y="0"/>
            <a:ext cx="6858000" cy="9144000"/>
          </a:xfrm>
          <a:prstGeom prst="roundRect">
            <a:avLst>
              <a:gd name="adj" fmla="val 23"/>
            </a:avLst>
          </a:prstGeom>
          <a:solidFill>
            <a:srgbClr val="FFFFFF"/>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sp>
        <p:nvSpPr>
          <p:cNvPr id="5124" name="AutoShape 3">
            <a:extLst>
              <a:ext uri="{FF2B5EF4-FFF2-40B4-BE49-F238E27FC236}">
                <a16:creationId xmlns:a16="http://schemas.microsoft.com/office/drawing/2014/main" id="{BEA1B11C-0EEC-ADBA-D8DE-68E591ABF13E}"/>
              </a:ext>
            </a:extLst>
          </p:cNvPr>
          <p:cNvSpPr>
            <a:spLocks noChangeArrowheads="1"/>
          </p:cNvSpPr>
          <p:nvPr/>
        </p:nvSpPr>
        <p:spPr bwMode="auto">
          <a:xfrm>
            <a:off x="0" y="0"/>
            <a:ext cx="6858000" cy="9144000"/>
          </a:xfrm>
          <a:prstGeom prst="roundRect">
            <a:avLst>
              <a:gd name="adj" fmla="val 23"/>
            </a:avLst>
          </a:prstGeom>
          <a:solidFill>
            <a:srgbClr val="FFFFFF">
              <a:alpha val="0"/>
            </a:srgbClr>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sp>
        <p:nvSpPr>
          <p:cNvPr id="5125" name="Text Box 4">
            <a:extLst>
              <a:ext uri="{FF2B5EF4-FFF2-40B4-BE49-F238E27FC236}">
                <a16:creationId xmlns:a16="http://schemas.microsoft.com/office/drawing/2014/main" id="{03A8A45A-4D62-76B2-7345-B0EF244509E0}"/>
              </a:ext>
            </a:extLst>
          </p:cNvPr>
          <p:cNvSpPr txBox="1">
            <a:spLocks noChangeArrowheads="1"/>
          </p:cNvSpPr>
          <p:nvPr/>
        </p:nvSpPr>
        <p:spPr bwMode="auto">
          <a:xfrm>
            <a:off x="0" y="0"/>
            <a:ext cx="2971800" cy="4587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sp>
        <p:nvSpPr>
          <p:cNvPr id="5126" name="Text Box 5">
            <a:extLst>
              <a:ext uri="{FF2B5EF4-FFF2-40B4-BE49-F238E27FC236}">
                <a16:creationId xmlns:a16="http://schemas.microsoft.com/office/drawing/2014/main" id="{7A6A556F-E6DF-F754-5AC2-E734F4AAF5B7}"/>
              </a:ext>
            </a:extLst>
          </p:cNvPr>
          <p:cNvSpPr txBox="1">
            <a:spLocks noChangeArrowheads="1"/>
          </p:cNvSpPr>
          <p:nvPr/>
        </p:nvSpPr>
        <p:spPr bwMode="auto">
          <a:xfrm>
            <a:off x="3884613" y="0"/>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sp>
        <p:nvSpPr>
          <p:cNvPr id="5127" name="Rectangle 6">
            <a:extLst>
              <a:ext uri="{FF2B5EF4-FFF2-40B4-BE49-F238E27FC236}">
                <a16:creationId xmlns:a16="http://schemas.microsoft.com/office/drawing/2014/main" id="{552EC9CC-3061-C877-1AC5-CEC3C05515A5}"/>
              </a:ext>
            </a:extLst>
          </p:cNvPr>
          <p:cNvSpPr>
            <a:spLocks noGrp="1" noRot="1" noChangeAspect="1" noChangeArrowheads="1"/>
          </p:cNvSpPr>
          <p:nvPr>
            <p:ph type="sldImg"/>
          </p:nvPr>
        </p:nvSpPr>
        <p:spPr bwMode="auto">
          <a:xfrm>
            <a:off x="685800" y="1143000"/>
            <a:ext cx="5481638" cy="3081338"/>
          </a:xfrm>
          <a:prstGeom prst="rect">
            <a:avLst/>
          </a:prstGeom>
          <a:noFill/>
          <a:ln w="12600">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sp>
      <p:sp>
        <p:nvSpPr>
          <p:cNvPr id="46087" name="Rectangle 7">
            <a:extLst>
              <a:ext uri="{FF2B5EF4-FFF2-40B4-BE49-F238E27FC236}">
                <a16:creationId xmlns:a16="http://schemas.microsoft.com/office/drawing/2014/main" id="{21DA2DE8-5A8E-F791-FABF-505348232039}"/>
              </a:ext>
            </a:extLst>
          </p:cNvPr>
          <p:cNvSpPr>
            <a:spLocks noGrp="1" noChangeArrowheads="1"/>
          </p:cNvSpPr>
          <p:nvPr>
            <p:ph type="body"/>
          </p:nvPr>
        </p:nvSpPr>
        <p:spPr bwMode="auto">
          <a:xfrm>
            <a:off x="685800" y="4400550"/>
            <a:ext cx="5481638" cy="3595688"/>
          </a:xfrm>
          <a:prstGeom prst="rect">
            <a:avLst/>
          </a:prstGeom>
          <a:noFill/>
          <a:ln>
            <a:noFill/>
          </a:ln>
          <a:effectLst/>
        </p:spPr>
        <p:txBody>
          <a:bodyPr vert="horz" wrap="square" lIns="90000" tIns="46800" rIns="90000" bIns="46800" numCol="1" anchor="t" anchorCtr="0" compatLnSpc="1">
            <a:prstTxWarp prst="textNoShape">
              <a:avLst/>
            </a:prstTxWarp>
          </a:bodyPr>
          <a:lstStyle/>
          <a:p>
            <a:pPr lvl="0"/>
            <a:endParaRPr lang="en-US" altLang="en-US" noProof="0"/>
          </a:p>
        </p:txBody>
      </p:sp>
      <p:sp>
        <p:nvSpPr>
          <p:cNvPr id="5129" name="Text Box 8">
            <a:extLst>
              <a:ext uri="{FF2B5EF4-FFF2-40B4-BE49-F238E27FC236}">
                <a16:creationId xmlns:a16="http://schemas.microsoft.com/office/drawing/2014/main" id="{8EC8DDF6-2EB6-F2C1-DF69-01CA1593E2E4}"/>
              </a:ext>
            </a:extLst>
          </p:cNvPr>
          <p:cNvSpPr txBox="1">
            <a:spLocks noChangeArrowheads="1"/>
          </p:cNvSpPr>
          <p:nvPr/>
        </p:nvSpPr>
        <p:spPr bwMode="auto">
          <a:xfrm>
            <a:off x="0" y="8685213"/>
            <a:ext cx="2971800" cy="4587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sp>
        <p:nvSpPr>
          <p:cNvPr id="46089" name="Rectangle 9">
            <a:extLst>
              <a:ext uri="{FF2B5EF4-FFF2-40B4-BE49-F238E27FC236}">
                <a16:creationId xmlns:a16="http://schemas.microsoft.com/office/drawing/2014/main" id="{E9CD83AA-714B-68CC-D4C2-5CD62548DC51}"/>
              </a:ext>
            </a:extLst>
          </p:cNvPr>
          <p:cNvSpPr>
            <a:spLocks noGrp="1" noChangeArrowheads="1"/>
          </p:cNvSpPr>
          <p:nvPr>
            <p:ph type="sldNum"/>
          </p:nvPr>
        </p:nvSpPr>
        <p:spPr bwMode="auto">
          <a:xfrm>
            <a:off x="3884613" y="8685213"/>
            <a:ext cx="2967037" cy="454025"/>
          </a:xfrm>
          <a:prstGeom prst="rect">
            <a:avLst/>
          </a:prstGeom>
          <a:noFill/>
          <a:ln>
            <a:noFill/>
          </a:ln>
          <a:effectLst/>
        </p:spPr>
        <p:txBody>
          <a:bodyPr vert="horz" wrap="square" lIns="90000" tIns="46800" rIns="90000" bIns="46800" numCol="1" anchor="b" anchorCtr="0" compatLnSpc="1">
            <a:prstTxWarp prst="textNoShape">
              <a:avLst/>
            </a:prstTxWarp>
          </a:bodyPr>
          <a:lstStyle>
            <a:lvl1pPr marL="215900" indent="-215900" algn="r" eaLnBrk="1" hangingPunct="1">
              <a:lnSpc>
                <a:spcPct val="100000"/>
              </a:lnSpc>
              <a:spcBef>
                <a:spcPts val="38"/>
              </a:spcBef>
              <a:spcAft>
                <a:spcPts val="38"/>
              </a:spcAft>
              <a:buClrTx/>
              <a:buSzPct val="100000"/>
              <a:buFontTx/>
              <a:buNone/>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cs typeface="DejaVu Sans" charset="0"/>
              </a:defRPr>
            </a:lvl1pPr>
          </a:lstStyle>
          <a:p>
            <a:pPr>
              <a:defRPr/>
            </a:pPr>
            <a:fld id="{89DE8593-C025-4A35-8265-7564EE19C16F}"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notesStyle>
    <a:lvl1pPr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1pPr>
    <a:lvl2pPr marL="742950" indent="-285750"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2pPr>
    <a:lvl3pPr marL="1143000" indent="-228600"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3pPr>
    <a:lvl4pPr marL="1600200" indent="-228600"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4pPr>
    <a:lvl5pPr marL="2057400" indent="-228600" algn="l" defTabSz="449263" rtl="0" eaLnBrk="0" fontAlgn="base" hangingPunct="0">
      <a:spcBef>
        <a:spcPct val="30000"/>
      </a:spcBef>
      <a:spcAft>
        <a:spcPct val="0"/>
      </a:spcAft>
      <a:buClr>
        <a:srgbClr val="000000"/>
      </a:buClr>
      <a:buSzPct val="100000"/>
      <a:buFont typeface="Times New Roman" panose="02020603050405020304" pitchFamily="18" charset="0"/>
      <a:defRPr sz="1200" kern="1200">
        <a:solidFill>
          <a:srgbClr val="000000"/>
        </a:solidFill>
        <a:latin typeface="Times New Roman" panose="02020603050405020304"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170" name="Rectangle 9">
            <a:extLst>
              <a:ext uri="{FF2B5EF4-FFF2-40B4-BE49-F238E27FC236}">
                <a16:creationId xmlns:a16="http://schemas.microsoft.com/office/drawing/2014/main" id="{9651E100-E4F0-0C06-586E-27AD1816A8A2}"/>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E788D9A1-2CE0-4363-A611-51DE9E8D78CC}" type="slidenum">
              <a:rPr lang="en-US" altLang="en-US" smtClean="0"/>
              <a:pPr>
                <a:spcBef>
                  <a:spcPts val="38"/>
                </a:spcBef>
                <a:buClrTx/>
                <a:buFontTx/>
                <a:buNone/>
              </a:pPr>
              <a:t>1</a:t>
            </a:fld>
            <a:endParaRPr lang="en-US" altLang="en-US"/>
          </a:p>
        </p:txBody>
      </p:sp>
      <p:sp>
        <p:nvSpPr>
          <p:cNvPr id="7171" name="Text Box 1">
            <a:extLst>
              <a:ext uri="{FF2B5EF4-FFF2-40B4-BE49-F238E27FC236}">
                <a16:creationId xmlns:a16="http://schemas.microsoft.com/office/drawing/2014/main" id="{CF843750-AA6D-F94D-9AA8-20C04614A2BB}"/>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22E74891-9038-4905-8D3E-9DDE69D0A6B3}" type="slidenum">
              <a:rPr lang="en-US" altLang="en-US">
                <a:cs typeface="DejaVu Sans" charset="0"/>
              </a:rPr>
              <a:pPr algn="r" eaLnBrk="1" hangingPunct="1">
                <a:spcBef>
                  <a:spcPts val="38"/>
                </a:spcBef>
                <a:spcAft>
                  <a:spcPts val="38"/>
                </a:spcAft>
                <a:buClrTx/>
                <a:buFontTx/>
                <a:buNone/>
              </a:pPr>
              <a:t>1</a:t>
            </a:fld>
            <a:endParaRPr lang="en-US" altLang="en-US">
              <a:cs typeface="DejaVu Sans" charset="0"/>
            </a:endParaRPr>
          </a:p>
        </p:txBody>
      </p:sp>
      <p:sp>
        <p:nvSpPr>
          <p:cNvPr id="7172" name="Rectangle 2">
            <a:extLst>
              <a:ext uri="{FF2B5EF4-FFF2-40B4-BE49-F238E27FC236}">
                <a16:creationId xmlns:a16="http://schemas.microsoft.com/office/drawing/2014/main" id="{9A136C2B-0C54-072C-3526-CC081A3B27B1}"/>
              </a:ext>
            </a:extLst>
          </p:cNvPr>
          <p:cNvSpPr>
            <a:spLocks noGrp="1" noRot="1" noChangeAspect="1" noChangeArrowheads="1" noTextEdit="1"/>
          </p:cNvSpPr>
          <p:nvPr>
            <p:ph type="sldImg"/>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7173" name="Rectangle 3">
            <a:extLst>
              <a:ext uri="{FF2B5EF4-FFF2-40B4-BE49-F238E27FC236}">
                <a16:creationId xmlns:a16="http://schemas.microsoft.com/office/drawing/2014/main" id="{BC7C77A9-F7B0-0EC7-9AAB-611CF9E8D2D9}"/>
              </a:ext>
            </a:extLst>
          </p:cNvPr>
          <p:cNvSpPr>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3A9864-CD57-1589-33BF-EEF8BB3A917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278C80D-5C4C-10FE-0AAE-B6A33B4F0694}"/>
              </a:ext>
            </a:extLst>
          </p:cNvPr>
          <p:cNvSpPr>
            <a:spLocks noGrp="1" noRot="1" noChangeAspect="1"/>
          </p:cNvSpPr>
          <p:nvPr>
            <p:ph type="sldImg"/>
          </p:nvPr>
        </p:nvSpPr>
        <p:spPr>
          <a:xfrm>
            <a:off x="687388" y="1143000"/>
            <a:ext cx="5478462" cy="3081338"/>
          </a:xfrm>
        </p:spPr>
      </p:sp>
      <p:sp>
        <p:nvSpPr>
          <p:cNvPr id="3" name="Notes Placeholder 2">
            <a:extLst>
              <a:ext uri="{FF2B5EF4-FFF2-40B4-BE49-F238E27FC236}">
                <a16:creationId xmlns:a16="http://schemas.microsoft.com/office/drawing/2014/main" id="{7C77D03A-EBF3-612A-37AF-BD7BE1C8428B}"/>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A43D0FB7-B7A8-2191-2BB5-FF72366FFBE1}"/>
              </a:ext>
            </a:extLst>
          </p:cNvPr>
          <p:cNvSpPr>
            <a:spLocks noGrp="1"/>
          </p:cNvSpPr>
          <p:nvPr>
            <p:ph type="sldNum"/>
          </p:nvPr>
        </p:nvSpPr>
        <p:spPr/>
        <p:txBody>
          <a:bodyPr/>
          <a:lstStyle/>
          <a:p>
            <a:pPr>
              <a:defRPr/>
            </a:pPr>
            <a:fld id="{89DE8593-C025-4A35-8265-7564EE19C16F}" type="slidenum">
              <a:rPr lang="en-US" altLang="en-US" smtClean="0"/>
              <a:pPr>
                <a:defRPr/>
              </a:pPr>
              <a:t>10</a:t>
            </a:fld>
            <a:endParaRPr lang="en-US" altLang="en-US" dirty="0"/>
          </a:p>
        </p:txBody>
      </p:sp>
    </p:spTree>
    <p:extLst>
      <p:ext uri="{BB962C8B-B14F-4D97-AF65-F5344CB8AC3E}">
        <p14:creationId xmlns:p14="http://schemas.microsoft.com/office/powerpoint/2010/main" val="23372639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7388" y="1143000"/>
            <a:ext cx="5478462" cy="3081338"/>
          </a:xfrm>
        </p:spPr>
      </p:sp>
      <p:sp>
        <p:nvSpPr>
          <p:cNvPr id="3" name="Notes Placeholder 2"/>
          <p:cNvSpPr>
            <a:spLocks noGrp="1"/>
          </p:cNvSpPr>
          <p:nvPr>
            <p:ph type="body" idx="1"/>
          </p:nvPr>
        </p:nvSpPr>
        <p:spPr/>
        <p:txBody>
          <a:bodyPr/>
          <a:lstStyle/>
          <a:p>
            <a:pPr>
              <a:lnSpc>
                <a:spcPts val="1425"/>
              </a:lnSpc>
            </a:pPr>
            <a:endParaRPr lang="en-US" b="0" dirty="0">
              <a:solidFill>
                <a:srgbClr val="CCCCCC"/>
              </a:solidFill>
              <a:effectLst/>
              <a:latin typeface="Consolas" panose="020B0609020204030204" pitchFamily="49" charset="0"/>
            </a:endParaRPr>
          </a:p>
        </p:txBody>
      </p:sp>
      <p:sp>
        <p:nvSpPr>
          <p:cNvPr id="4" name="Slide Number Placeholder 3"/>
          <p:cNvSpPr>
            <a:spLocks noGrp="1"/>
          </p:cNvSpPr>
          <p:nvPr>
            <p:ph type="sldNum"/>
          </p:nvPr>
        </p:nvSpPr>
        <p:spPr/>
        <p:txBody>
          <a:bodyPr/>
          <a:lstStyle/>
          <a:p>
            <a:pPr>
              <a:defRPr/>
            </a:pPr>
            <a:fld id="{89DE8593-C025-4A35-8265-7564EE19C16F}" type="slidenum">
              <a:rPr lang="en-US" altLang="en-US" smtClean="0"/>
              <a:pPr>
                <a:defRPr/>
              </a:pPr>
              <a:t>11</a:t>
            </a:fld>
            <a:endParaRPr lang="en-US" altLang="en-US" dirty="0"/>
          </a:p>
        </p:txBody>
      </p:sp>
    </p:spTree>
    <p:extLst>
      <p:ext uri="{BB962C8B-B14F-4D97-AF65-F5344CB8AC3E}">
        <p14:creationId xmlns:p14="http://schemas.microsoft.com/office/powerpoint/2010/main" val="21200841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7388" y="1143000"/>
            <a:ext cx="5478462" cy="3081338"/>
          </a:xfrm>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p:nvPr>
        </p:nvSpPr>
        <p:spPr/>
        <p:txBody>
          <a:bodyPr/>
          <a:lstStyle/>
          <a:p>
            <a:pPr>
              <a:defRPr/>
            </a:pPr>
            <a:fld id="{89DE8593-C025-4A35-8265-7564EE19C16F}" type="slidenum">
              <a:rPr lang="en-US" altLang="en-US" smtClean="0"/>
              <a:pPr>
                <a:defRPr/>
              </a:pPr>
              <a:t>12</a:t>
            </a:fld>
            <a:endParaRPr lang="en-US" altLang="en-US" dirty="0"/>
          </a:p>
        </p:txBody>
      </p:sp>
    </p:spTree>
    <p:extLst>
      <p:ext uri="{BB962C8B-B14F-4D97-AF65-F5344CB8AC3E}">
        <p14:creationId xmlns:p14="http://schemas.microsoft.com/office/powerpoint/2010/main" val="38337609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8" name="Rectangle 9">
            <a:extLst>
              <a:ext uri="{FF2B5EF4-FFF2-40B4-BE49-F238E27FC236}">
                <a16:creationId xmlns:a16="http://schemas.microsoft.com/office/drawing/2014/main" id="{5FB0D774-A61E-DEBA-9293-97276598745C}"/>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3A83087F-6B78-404D-B435-B7E6331EF622}" type="slidenum">
              <a:rPr lang="en-US" altLang="en-US" smtClean="0"/>
              <a:pPr>
                <a:spcBef>
                  <a:spcPts val="38"/>
                </a:spcBef>
                <a:buClrTx/>
                <a:buFontTx/>
                <a:buNone/>
              </a:pPr>
              <a:t>13</a:t>
            </a:fld>
            <a:endParaRPr lang="en-US" altLang="en-US"/>
          </a:p>
        </p:txBody>
      </p:sp>
      <p:sp>
        <p:nvSpPr>
          <p:cNvPr id="24579" name="Text Box 1">
            <a:extLst>
              <a:ext uri="{FF2B5EF4-FFF2-40B4-BE49-F238E27FC236}">
                <a16:creationId xmlns:a16="http://schemas.microsoft.com/office/drawing/2014/main" id="{9AB3C8C4-AB0D-7E2E-ECB8-D1D552554351}"/>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9D29EB81-0239-44A4-A4F4-E81C13FF1B41}" type="slidenum">
              <a:rPr lang="en-US" altLang="en-US">
                <a:cs typeface="DejaVu Sans" charset="0"/>
              </a:rPr>
              <a:pPr algn="r" eaLnBrk="1" hangingPunct="1">
                <a:spcBef>
                  <a:spcPts val="38"/>
                </a:spcBef>
                <a:spcAft>
                  <a:spcPts val="38"/>
                </a:spcAft>
                <a:buClrTx/>
                <a:buFontTx/>
                <a:buNone/>
              </a:pPr>
              <a:t>13</a:t>
            </a:fld>
            <a:endParaRPr lang="en-US" altLang="en-US">
              <a:cs typeface="DejaVu Sans" charset="0"/>
            </a:endParaRPr>
          </a:p>
        </p:txBody>
      </p:sp>
      <p:sp>
        <p:nvSpPr>
          <p:cNvPr id="24580" name="Rectangle 2">
            <a:extLst>
              <a:ext uri="{FF2B5EF4-FFF2-40B4-BE49-F238E27FC236}">
                <a16:creationId xmlns:a16="http://schemas.microsoft.com/office/drawing/2014/main" id="{A1D90CDF-67C7-2B30-AD8A-74EF7986B831}"/>
              </a:ext>
            </a:extLst>
          </p:cNvPr>
          <p:cNvSpPr>
            <a:spLocks noGrp="1" noRot="1" noChangeAspect="1" noChangeArrowheads="1" noTextEdit="1"/>
          </p:cNvSpPr>
          <p:nvPr>
            <p:ph type="sldImg"/>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4581" name="Rectangle 3">
            <a:extLst>
              <a:ext uri="{FF2B5EF4-FFF2-40B4-BE49-F238E27FC236}">
                <a16:creationId xmlns:a16="http://schemas.microsoft.com/office/drawing/2014/main" id="{6592FE49-D8E6-7B85-EF49-5514B6B8DC8A}"/>
              </a:ext>
            </a:extLst>
          </p:cNvPr>
          <p:cNvSpPr>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indent="0">
              <a:buFontTx/>
              <a:buNone/>
            </a:pPr>
            <a:endParaRPr lang="en-US" alt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6626" name="Rectangle 9">
            <a:extLst>
              <a:ext uri="{FF2B5EF4-FFF2-40B4-BE49-F238E27FC236}">
                <a16:creationId xmlns:a16="http://schemas.microsoft.com/office/drawing/2014/main" id="{196D4503-D791-F00A-839B-57CDDF84F2D4}"/>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5E13A5CF-82C4-4D93-9B07-44332C978990}" type="slidenum">
              <a:rPr lang="en-US" altLang="en-US" smtClean="0"/>
              <a:pPr>
                <a:spcBef>
                  <a:spcPts val="38"/>
                </a:spcBef>
                <a:buClrTx/>
                <a:buFontTx/>
                <a:buNone/>
              </a:pPr>
              <a:t>14</a:t>
            </a:fld>
            <a:endParaRPr lang="en-US" altLang="en-US"/>
          </a:p>
        </p:txBody>
      </p:sp>
      <p:sp>
        <p:nvSpPr>
          <p:cNvPr id="26627" name="Text Box 1">
            <a:extLst>
              <a:ext uri="{FF2B5EF4-FFF2-40B4-BE49-F238E27FC236}">
                <a16:creationId xmlns:a16="http://schemas.microsoft.com/office/drawing/2014/main" id="{CE4D0695-7D99-1554-50D4-C50E6A46C20A}"/>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AB034880-0F27-43A4-98A4-B04FC1648714}" type="slidenum">
              <a:rPr lang="en-US" altLang="en-US">
                <a:cs typeface="DejaVu Sans" charset="0"/>
              </a:rPr>
              <a:pPr algn="r" eaLnBrk="1" hangingPunct="1">
                <a:spcBef>
                  <a:spcPts val="38"/>
                </a:spcBef>
                <a:spcAft>
                  <a:spcPts val="38"/>
                </a:spcAft>
                <a:buClrTx/>
                <a:buFontTx/>
                <a:buNone/>
              </a:pPr>
              <a:t>14</a:t>
            </a:fld>
            <a:endParaRPr lang="en-US" altLang="en-US">
              <a:cs typeface="DejaVu Sans" charset="0"/>
            </a:endParaRPr>
          </a:p>
        </p:txBody>
      </p:sp>
      <p:sp>
        <p:nvSpPr>
          <p:cNvPr id="26628" name="Rectangle 2">
            <a:extLst>
              <a:ext uri="{FF2B5EF4-FFF2-40B4-BE49-F238E27FC236}">
                <a16:creationId xmlns:a16="http://schemas.microsoft.com/office/drawing/2014/main" id="{7F947E54-AB45-2496-1175-741E06F8570B}"/>
              </a:ext>
            </a:extLst>
          </p:cNvPr>
          <p:cNvSpPr>
            <a:spLocks noGrp="1" noRot="1" noChangeAspect="1" noChangeArrowheads="1" noTextEdit="1"/>
          </p:cNvSpPr>
          <p:nvPr>
            <p:ph type="sldImg"/>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6629" name="Rectangle 3">
            <a:extLst>
              <a:ext uri="{FF2B5EF4-FFF2-40B4-BE49-F238E27FC236}">
                <a16:creationId xmlns:a16="http://schemas.microsoft.com/office/drawing/2014/main" id="{DA849EE2-FB59-22D0-6081-3B78914BE66E}"/>
              </a:ext>
            </a:extLst>
          </p:cNvPr>
          <p:cNvSpPr>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indent="0">
              <a:buFontTx/>
              <a:buNone/>
            </a:pP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674" name="Rectangle 9">
            <a:extLst>
              <a:ext uri="{FF2B5EF4-FFF2-40B4-BE49-F238E27FC236}">
                <a16:creationId xmlns:a16="http://schemas.microsoft.com/office/drawing/2014/main" id="{E6135DC7-B580-55C8-265F-31D9DDECD5A0}"/>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F44ECA04-77C5-4BCA-9312-821902861CB0}" type="slidenum">
              <a:rPr lang="en-US" altLang="en-US" smtClean="0"/>
              <a:pPr>
                <a:spcBef>
                  <a:spcPts val="38"/>
                </a:spcBef>
                <a:buClrTx/>
                <a:buFontTx/>
                <a:buNone/>
              </a:pPr>
              <a:t>15</a:t>
            </a:fld>
            <a:endParaRPr lang="en-US" altLang="en-US"/>
          </a:p>
        </p:txBody>
      </p:sp>
      <p:sp>
        <p:nvSpPr>
          <p:cNvPr id="28675" name="Text Box 1">
            <a:extLst>
              <a:ext uri="{FF2B5EF4-FFF2-40B4-BE49-F238E27FC236}">
                <a16:creationId xmlns:a16="http://schemas.microsoft.com/office/drawing/2014/main" id="{0CED8092-401E-3B7F-4720-99544BF4E5E2}"/>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05DA2938-352F-4246-A045-DF7518269D68}" type="slidenum">
              <a:rPr lang="en-US" altLang="en-US">
                <a:cs typeface="DejaVu Sans" charset="0"/>
              </a:rPr>
              <a:pPr algn="r" eaLnBrk="1" hangingPunct="1">
                <a:spcBef>
                  <a:spcPts val="38"/>
                </a:spcBef>
                <a:spcAft>
                  <a:spcPts val="38"/>
                </a:spcAft>
                <a:buClrTx/>
                <a:buFontTx/>
                <a:buNone/>
              </a:pPr>
              <a:t>15</a:t>
            </a:fld>
            <a:endParaRPr lang="en-US" altLang="en-US">
              <a:cs typeface="DejaVu Sans" charset="0"/>
            </a:endParaRPr>
          </a:p>
        </p:txBody>
      </p:sp>
      <p:sp>
        <p:nvSpPr>
          <p:cNvPr id="28676" name="Rectangle 2">
            <a:extLst>
              <a:ext uri="{FF2B5EF4-FFF2-40B4-BE49-F238E27FC236}">
                <a16:creationId xmlns:a16="http://schemas.microsoft.com/office/drawing/2014/main" id="{B9325FD9-341C-06F8-EE91-7F35A6A34F91}"/>
              </a:ext>
            </a:extLst>
          </p:cNvPr>
          <p:cNvSpPr>
            <a:spLocks noGrp="1" noRot="1" noChangeAspect="1" noChangeArrowheads="1" noTextEdit="1"/>
          </p:cNvSpPr>
          <p:nvPr>
            <p:ph type="sldImg"/>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28677" name="Rectangle 3">
            <a:extLst>
              <a:ext uri="{FF2B5EF4-FFF2-40B4-BE49-F238E27FC236}">
                <a16:creationId xmlns:a16="http://schemas.microsoft.com/office/drawing/2014/main" id="{964C9FC9-FC94-1DAB-4396-80AC9A904182}"/>
              </a:ext>
            </a:extLst>
          </p:cNvPr>
          <p:cNvSpPr>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22" name="Rectangle 9">
            <a:extLst>
              <a:ext uri="{FF2B5EF4-FFF2-40B4-BE49-F238E27FC236}">
                <a16:creationId xmlns:a16="http://schemas.microsoft.com/office/drawing/2014/main" id="{A4F92435-41DD-5844-D361-C20D8C6B9692}"/>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B594DFAD-7B5B-49CB-8AEF-51C61087F7F2}" type="slidenum">
              <a:rPr lang="en-US" altLang="en-US" smtClean="0"/>
              <a:pPr>
                <a:spcBef>
                  <a:spcPts val="38"/>
                </a:spcBef>
                <a:buClrTx/>
                <a:buFontTx/>
                <a:buNone/>
              </a:pPr>
              <a:t>16</a:t>
            </a:fld>
            <a:endParaRPr lang="en-US" altLang="en-US"/>
          </a:p>
        </p:txBody>
      </p:sp>
      <p:sp>
        <p:nvSpPr>
          <p:cNvPr id="30723" name="Text Box 1">
            <a:extLst>
              <a:ext uri="{FF2B5EF4-FFF2-40B4-BE49-F238E27FC236}">
                <a16:creationId xmlns:a16="http://schemas.microsoft.com/office/drawing/2014/main" id="{AB8A61C8-446E-253F-CBC4-7D4E255D650F}"/>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474CEA01-0D52-42D0-83CC-63076ECFD16E}" type="slidenum">
              <a:rPr lang="en-US" altLang="en-US">
                <a:cs typeface="DejaVu Sans" charset="0"/>
              </a:rPr>
              <a:pPr algn="r" eaLnBrk="1" hangingPunct="1">
                <a:spcBef>
                  <a:spcPts val="38"/>
                </a:spcBef>
                <a:spcAft>
                  <a:spcPts val="38"/>
                </a:spcAft>
                <a:buClrTx/>
                <a:buFontTx/>
                <a:buNone/>
              </a:pPr>
              <a:t>16</a:t>
            </a:fld>
            <a:endParaRPr lang="en-US" altLang="en-US">
              <a:cs typeface="DejaVu Sans" charset="0"/>
            </a:endParaRPr>
          </a:p>
        </p:txBody>
      </p:sp>
      <p:sp>
        <p:nvSpPr>
          <p:cNvPr id="30724" name="Rectangle 2">
            <a:extLst>
              <a:ext uri="{FF2B5EF4-FFF2-40B4-BE49-F238E27FC236}">
                <a16:creationId xmlns:a16="http://schemas.microsoft.com/office/drawing/2014/main" id="{D7905D76-6675-AA8F-2778-421D0C9EF8CB}"/>
              </a:ext>
            </a:extLst>
          </p:cNvPr>
          <p:cNvSpPr>
            <a:spLocks noGrp="1" noRot="1" noChangeAspect="1" noChangeArrowheads="1" noTextEdit="1"/>
          </p:cNvSpPr>
          <p:nvPr>
            <p:ph type="sldImg"/>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30725" name="Rectangle 3">
            <a:extLst>
              <a:ext uri="{FF2B5EF4-FFF2-40B4-BE49-F238E27FC236}">
                <a16:creationId xmlns:a16="http://schemas.microsoft.com/office/drawing/2014/main" id="{933C5D57-008E-A8A0-B2CB-E780FFCAA0A6}"/>
              </a:ext>
            </a:extLst>
          </p:cNvPr>
          <p:cNvSpPr>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9218" name="Rectangle 9">
            <a:extLst>
              <a:ext uri="{FF2B5EF4-FFF2-40B4-BE49-F238E27FC236}">
                <a16:creationId xmlns:a16="http://schemas.microsoft.com/office/drawing/2014/main" id="{E766D8B2-12AE-356B-1FD6-46EDBD21DCBC}"/>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C9C97A58-27FF-4953-9CEB-68CB1159A1AE}" type="slidenum">
              <a:rPr lang="en-US" altLang="en-US" smtClean="0"/>
              <a:pPr>
                <a:spcBef>
                  <a:spcPts val="38"/>
                </a:spcBef>
                <a:buClrTx/>
                <a:buFontTx/>
                <a:buNone/>
              </a:pPr>
              <a:t>2</a:t>
            </a:fld>
            <a:endParaRPr lang="en-US" altLang="en-US"/>
          </a:p>
        </p:txBody>
      </p:sp>
      <p:sp>
        <p:nvSpPr>
          <p:cNvPr id="9219" name="Text Box 1">
            <a:extLst>
              <a:ext uri="{FF2B5EF4-FFF2-40B4-BE49-F238E27FC236}">
                <a16:creationId xmlns:a16="http://schemas.microsoft.com/office/drawing/2014/main" id="{A41829AC-1F89-2C2D-EB78-B3F2F700D3D4}"/>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1F1BF9F6-038F-4D12-868B-000941B65C15}" type="slidenum">
              <a:rPr lang="en-US" altLang="en-US">
                <a:cs typeface="DejaVu Sans" charset="0"/>
              </a:rPr>
              <a:pPr algn="r" eaLnBrk="1" hangingPunct="1">
                <a:spcBef>
                  <a:spcPts val="38"/>
                </a:spcBef>
                <a:spcAft>
                  <a:spcPts val="38"/>
                </a:spcAft>
                <a:buClrTx/>
                <a:buFontTx/>
                <a:buNone/>
              </a:pPr>
              <a:t>2</a:t>
            </a:fld>
            <a:endParaRPr lang="en-US" altLang="en-US">
              <a:cs typeface="DejaVu Sans" charset="0"/>
            </a:endParaRPr>
          </a:p>
        </p:txBody>
      </p:sp>
      <p:sp>
        <p:nvSpPr>
          <p:cNvPr id="9220" name="Rectangle 2">
            <a:extLst>
              <a:ext uri="{FF2B5EF4-FFF2-40B4-BE49-F238E27FC236}">
                <a16:creationId xmlns:a16="http://schemas.microsoft.com/office/drawing/2014/main" id="{4F495408-C536-D7EB-6852-21AB5B85C5F8}"/>
              </a:ext>
            </a:extLst>
          </p:cNvPr>
          <p:cNvSpPr>
            <a:spLocks noGrp="1" noChangeArrowheads="1"/>
          </p:cNvSpPr>
          <p:nvPr>
            <p:ph type="body"/>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
        <p:nvSpPr>
          <p:cNvPr id="9221" name="Rectangle 3">
            <a:extLst>
              <a:ext uri="{FF2B5EF4-FFF2-40B4-BE49-F238E27FC236}">
                <a16:creationId xmlns:a16="http://schemas.microsoft.com/office/drawing/2014/main" id="{DC31D383-DA09-3456-1130-97AC783DCAF8}"/>
              </a:ext>
            </a:extLst>
          </p:cNvPr>
          <p:cNvSpPr>
            <a:spLocks noGrp="1" noRot="1" noChangeAspect="1" noChangeArrowheads="1" noTextEdit="1"/>
          </p:cNvSpPr>
          <p:nvPr>
            <p:ph type="sldImg" idx="1"/>
          </p:nvPr>
        </p:nvSpPr>
        <p:spPr>
          <a:xfrm>
            <a:off x="381000" y="685800"/>
            <a:ext cx="6096000" cy="34290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266" name="Rectangle 9">
            <a:extLst>
              <a:ext uri="{FF2B5EF4-FFF2-40B4-BE49-F238E27FC236}">
                <a16:creationId xmlns:a16="http://schemas.microsoft.com/office/drawing/2014/main" id="{F42C3A04-8252-46F5-87E0-A1E70FAA0CD8}"/>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0BB4D240-8FD3-4EF0-AFF5-9DD0BA6DC797}" type="slidenum">
              <a:rPr lang="en-US" altLang="en-US" smtClean="0"/>
              <a:pPr>
                <a:spcBef>
                  <a:spcPts val="38"/>
                </a:spcBef>
                <a:buClrTx/>
                <a:buFontTx/>
                <a:buNone/>
              </a:pPr>
              <a:t>3</a:t>
            </a:fld>
            <a:endParaRPr lang="en-US" altLang="en-US"/>
          </a:p>
        </p:txBody>
      </p:sp>
      <p:sp>
        <p:nvSpPr>
          <p:cNvPr id="11267" name="Text Box 1">
            <a:extLst>
              <a:ext uri="{FF2B5EF4-FFF2-40B4-BE49-F238E27FC236}">
                <a16:creationId xmlns:a16="http://schemas.microsoft.com/office/drawing/2014/main" id="{EBDFE727-F717-99B6-FBD7-C12684A14A4E}"/>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A1D082C8-225B-4D5C-9B1D-D37C4B5397B6}" type="slidenum">
              <a:rPr lang="en-US" altLang="en-US">
                <a:cs typeface="DejaVu Sans" charset="0"/>
              </a:rPr>
              <a:pPr algn="r" eaLnBrk="1" hangingPunct="1">
                <a:spcBef>
                  <a:spcPts val="38"/>
                </a:spcBef>
                <a:spcAft>
                  <a:spcPts val="38"/>
                </a:spcAft>
                <a:buClrTx/>
                <a:buFontTx/>
                <a:buNone/>
              </a:pPr>
              <a:t>3</a:t>
            </a:fld>
            <a:endParaRPr lang="en-US" altLang="en-US">
              <a:cs typeface="DejaVu Sans" charset="0"/>
            </a:endParaRPr>
          </a:p>
        </p:txBody>
      </p:sp>
      <p:sp>
        <p:nvSpPr>
          <p:cNvPr id="11268" name="Rectangle 2">
            <a:extLst>
              <a:ext uri="{FF2B5EF4-FFF2-40B4-BE49-F238E27FC236}">
                <a16:creationId xmlns:a16="http://schemas.microsoft.com/office/drawing/2014/main" id="{16E922F5-92D1-A9CE-F375-C9A3C996F5D5}"/>
              </a:ext>
            </a:extLst>
          </p:cNvPr>
          <p:cNvSpPr>
            <a:spLocks noGrp="1" noChangeArrowheads="1"/>
          </p:cNvSpPr>
          <p:nvPr>
            <p:ph type="body"/>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dirty="0"/>
          </a:p>
        </p:txBody>
      </p:sp>
      <p:sp>
        <p:nvSpPr>
          <p:cNvPr id="11269" name="Rectangle 3">
            <a:extLst>
              <a:ext uri="{FF2B5EF4-FFF2-40B4-BE49-F238E27FC236}">
                <a16:creationId xmlns:a16="http://schemas.microsoft.com/office/drawing/2014/main" id="{89136444-AF36-25A8-EDA0-D57EA7A0FB9B}"/>
              </a:ext>
            </a:extLst>
          </p:cNvPr>
          <p:cNvSpPr>
            <a:spLocks noGrp="1" noRot="1" noChangeAspect="1" noChangeArrowheads="1" noTextEdit="1"/>
          </p:cNvSpPr>
          <p:nvPr>
            <p:ph type="sldImg" idx="1"/>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44D9CD91-8DF1-3231-7FFE-24CB725E3CC7}"/>
            </a:ext>
          </a:extLst>
        </p:cNvPr>
        <p:cNvGrpSpPr/>
        <p:nvPr/>
      </p:nvGrpSpPr>
      <p:grpSpPr>
        <a:xfrm>
          <a:off x="0" y="0"/>
          <a:ext cx="0" cy="0"/>
          <a:chOff x="0" y="0"/>
          <a:chExt cx="0" cy="0"/>
        </a:xfrm>
      </p:grpSpPr>
      <p:sp>
        <p:nvSpPr>
          <p:cNvPr id="11266" name="Rectangle 9">
            <a:extLst>
              <a:ext uri="{FF2B5EF4-FFF2-40B4-BE49-F238E27FC236}">
                <a16:creationId xmlns:a16="http://schemas.microsoft.com/office/drawing/2014/main" id="{2EDA9741-59A0-EAEA-C4E7-1AF151B918FD}"/>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0BB4D240-8FD3-4EF0-AFF5-9DD0BA6DC797}" type="slidenum">
              <a:rPr lang="en-US" altLang="en-US" smtClean="0"/>
              <a:pPr>
                <a:spcBef>
                  <a:spcPts val="38"/>
                </a:spcBef>
                <a:buClrTx/>
                <a:buFontTx/>
                <a:buNone/>
              </a:pPr>
              <a:t>4</a:t>
            </a:fld>
            <a:endParaRPr lang="en-US" altLang="en-US"/>
          </a:p>
        </p:txBody>
      </p:sp>
      <p:sp>
        <p:nvSpPr>
          <p:cNvPr id="11267" name="Text Box 1">
            <a:extLst>
              <a:ext uri="{FF2B5EF4-FFF2-40B4-BE49-F238E27FC236}">
                <a16:creationId xmlns:a16="http://schemas.microsoft.com/office/drawing/2014/main" id="{E35F88D3-8804-BAC7-D18F-F9B040A1C342}"/>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A1D082C8-225B-4D5C-9B1D-D37C4B5397B6}" type="slidenum">
              <a:rPr lang="en-US" altLang="en-US">
                <a:cs typeface="DejaVu Sans" charset="0"/>
              </a:rPr>
              <a:pPr algn="r" eaLnBrk="1" hangingPunct="1">
                <a:spcBef>
                  <a:spcPts val="38"/>
                </a:spcBef>
                <a:spcAft>
                  <a:spcPts val="38"/>
                </a:spcAft>
                <a:buClrTx/>
                <a:buFontTx/>
                <a:buNone/>
              </a:pPr>
              <a:t>4</a:t>
            </a:fld>
            <a:endParaRPr lang="en-US" altLang="en-US">
              <a:cs typeface="DejaVu Sans" charset="0"/>
            </a:endParaRPr>
          </a:p>
        </p:txBody>
      </p:sp>
      <p:sp>
        <p:nvSpPr>
          <p:cNvPr id="11268" name="Rectangle 2">
            <a:extLst>
              <a:ext uri="{FF2B5EF4-FFF2-40B4-BE49-F238E27FC236}">
                <a16:creationId xmlns:a16="http://schemas.microsoft.com/office/drawing/2014/main" id="{A921C406-7ADD-C5A5-8BA2-6973E4D27E55}"/>
              </a:ext>
            </a:extLst>
          </p:cNvPr>
          <p:cNvSpPr>
            <a:spLocks noGrp="1" noChangeArrowheads="1"/>
          </p:cNvSpPr>
          <p:nvPr>
            <p:ph type="body"/>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dirty="0"/>
          </a:p>
        </p:txBody>
      </p:sp>
      <p:sp>
        <p:nvSpPr>
          <p:cNvPr id="11269" name="Rectangle 3">
            <a:extLst>
              <a:ext uri="{FF2B5EF4-FFF2-40B4-BE49-F238E27FC236}">
                <a16:creationId xmlns:a16="http://schemas.microsoft.com/office/drawing/2014/main" id="{4D5ACE7C-1E9E-7FC5-EBD4-F52AE797854A}"/>
              </a:ext>
            </a:extLst>
          </p:cNvPr>
          <p:cNvSpPr>
            <a:spLocks noGrp="1" noRot="1" noChangeAspect="1" noChangeArrowheads="1" noTextEdit="1"/>
          </p:cNvSpPr>
          <p:nvPr>
            <p:ph type="sldImg" idx="1"/>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Tree>
    <p:extLst>
      <p:ext uri="{BB962C8B-B14F-4D97-AF65-F5344CB8AC3E}">
        <p14:creationId xmlns:p14="http://schemas.microsoft.com/office/powerpoint/2010/main" val="11507034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314" name="Rectangle 9">
            <a:extLst>
              <a:ext uri="{FF2B5EF4-FFF2-40B4-BE49-F238E27FC236}">
                <a16:creationId xmlns:a16="http://schemas.microsoft.com/office/drawing/2014/main" id="{F2DA48BC-C517-4D73-0B15-7BD659C1D7A1}"/>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CD077AA6-BD85-435F-90D2-581C12F5E7EA}" type="slidenum">
              <a:rPr lang="en-US" altLang="en-US" smtClean="0"/>
              <a:pPr>
                <a:spcBef>
                  <a:spcPts val="38"/>
                </a:spcBef>
                <a:buClrTx/>
                <a:buFontTx/>
                <a:buNone/>
              </a:pPr>
              <a:t>5</a:t>
            </a:fld>
            <a:endParaRPr lang="en-US" altLang="en-US"/>
          </a:p>
        </p:txBody>
      </p:sp>
      <p:sp>
        <p:nvSpPr>
          <p:cNvPr id="13315" name="Text Box 1">
            <a:extLst>
              <a:ext uri="{FF2B5EF4-FFF2-40B4-BE49-F238E27FC236}">
                <a16:creationId xmlns:a16="http://schemas.microsoft.com/office/drawing/2014/main" id="{57979299-0956-CFEF-76D3-3DBB61BDF779}"/>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B025A2CD-1AC3-425F-8179-5F9244812A48}" type="slidenum">
              <a:rPr lang="en-US" altLang="en-US">
                <a:cs typeface="DejaVu Sans" charset="0"/>
              </a:rPr>
              <a:pPr algn="r" eaLnBrk="1" hangingPunct="1">
                <a:spcBef>
                  <a:spcPts val="38"/>
                </a:spcBef>
                <a:spcAft>
                  <a:spcPts val="38"/>
                </a:spcAft>
                <a:buClrTx/>
                <a:buFontTx/>
                <a:buNone/>
              </a:pPr>
              <a:t>5</a:t>
            </a:fld>
            <a:endParaRPr lang="en-US" altLang="en-US">
              <a:cs typeface="DejaVu Sans" charset="0"/>
            </a:endParaRPr>
          </a:p>
        </p:txBody>
      </p:sp>
      <p:sp>
        <p:nvSpPr>
          <p:cNvPr id="13316" name="Rectangle 2">
            <a:extLst>
              <a:ext uri="{FF2B5EF4-FFF2-40B4-BE49-F238E27FC236}">
                <a16:creationId xmlns:a16="http://schemas.microsoft.com/office/drawing/2014/main" id="{2BF4084D-1D58-E82D-BCEA-4601AC172D28}"/>
              </a:ext>
            </a:extLst>
          </p:cNvPr>
          <p:cNvSpPr>
            <a:spLocks noGrp="1" noRot="1" noChangeAspect="1" noChangeArrowheads="1" noTextEdit="1"/>
          </p:cNvSpPr>
          <p:nvPr>
            <p:ph type="sldImg"/>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13317" name="Rectangle 3">
            <a:extLst>
              <a:ext uri="{FF2B5EF4-FFF2-40B4-BE49-F238E27FC236}">
                <a16:creationId xmlns:a16="http://schemas.microsoft.com/office/drawing/2014/main" id="{C4EAE096-B435-5E1F-B563-992F0A6E7CE1}"/>
              </a:ext>
            </a:extLst>
          </p:cNvPr>
          <p:cNvSpPr>
            <a:spLocks noGrp="1" noChangeArrowheads="1"/>
          </p:cNvSpPr>
          <p:nvPr>
            <p:ph type="body" idx="1"/>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9">
            <a:extLst>
              <a:ext uri="{FF2B5EF4-FFF2-40B4-BE49-F238E27FC236}">
                <a16:creationId xmlns:a16="http://schemas.microsoft.com/office/drawing/2014/main" id="{055B0242-CF72-5830-4F61-511E48C2D973}"/>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AF2B0DCE-89F6-414A-BD34-63BC6AFAA86A}" type="slidenum">
              <a:rPr lang="en-US" altLang="en-US" smtClean="0"/>
              <a:pPr>
                <a:spcBef>
                  <a:spcPts val="38"/>
                </a:spcBef>
                <a:buClrTx/>
                <a:buFontTx/>
                <a:buNone/>
              </a:pPr>
              <a:t>6</a:t>
            </a:fld>
            <a:endParaRPr lang="en-US" altLang="en-US"/>
          </a:p>
        </p:txBody>
      </p:sp>
      <p:sp>
        <p:nvSpPr>
          <p:cNvPr id="17411" name="Text Box 1">
            <a:extLst>
              <a:ext uri="{FF2B5EF4-FFF2-40B4-BE49-F238E27FC236}">
                <a16:creationId xmlns:a16="http://schemas.microsoft.com/office/drawing/2014/main" id="{4D8223DC-E067-245F-EB6B-74BB2B772F75}"/>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44D0475B-AB49-4DCB-9467-F5A4F1FB0D0D}" type="slidenum">
              <a:rPr lang="en-US" altLang="en-US">
                <a:cs typeface="DejaVu Sans" charset="0"/>
              </a:rPr>
              <a:pPr algn="r" eaLnBrk="1" hangingPunct="1">
                <a:spcBef>
                  <a:spcPts val="38"/>
                </a:spcBef>
                <a:spcAft>
                  <a:spcPts val="38"/>
                </a:spcAft>
                <a:buClrTx/>
                <a:buFontTx/>
                <a:buNone/>
              </a:pPr>
              <a:t>6</a:t>
            </a:fld>
            <a:endParaRPr lang="en-US" altLang="en-US">
              <a:cs typeface="DejaVu Sans" charset="0"/>
            </a:endParaRPr>
          </a:p>
        </p:txBody>
      </p:sp>
      <p:sp>
        <p:nvSpPr>
          <p:cNvPr id="17412" name="Rectangle 2">
            <a:extLst>
              <a:ext uri="{FF2B5EF4-FFF2-40B4-BE49-F238E27FC236}">
                <a16:creationId xmlns:a16="http://schemas.microsoft.com/office/drawing/2014/main" id="{625D9FE3-476C-A55F-CC1A-D8918A97BD5D}"/>
              </a:ext>
            </a:extLst>
          </p:cNvPr>
          <p:cNvSpPr>
            <a:spLocks noGrp="1" noChangeArrowheads="1"/>
          </p:cNvSpPr>
          <p:nvPr>
            <p:ph type="body"/>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dirty="0"/>
          </a:p>
        </p:txBody>
      </p:sp>
      <p:sp>
        <p:nvSpPr>
          <p:cNvPr id="17413" name="Rectangle 3">
            <a:extLst>
              <a:ext uri="{FF2B5EF4-FFF2-40B4-BE49-F238E27FC236}">
                <a16:creationId xmlns:a16="http://schemas.microsoft.com/office/drawing/2014/main" id="{D3BC89B2-A722-F100-CBEF-C7B83DC8E808}"/>
              </a:ext>
            </a:extLst>
          </p:cNvPr>
          <p:cNvSpPr>
            <a:spLocks noGrp="1" noRot="1" noChangeAspect="1" noChangeArrowheads="1" noTextEdit="1"/>
          </p:cNvSpPr>
          <p:nvPr>
            <p:ph type="sldImg" idx="1"/>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458" name="Rectangle 9">
            <a:extLst>
              <a:ext uri="{FF2B5EF4-FFF2-40B4-BE49-F238E27FC236}">
                <a16:creationId xmlns:a16="http://schemas.microsoft.com/office/drawing/2014/main" id="{5AD45022-4169-F69E-7E0B-B5D86F18304F}"/>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FD79B1D4-01EC-43FA-A293-30A8A9E61CC9}" type="slidenum">
              <a:rPr lang="en-US" altLang="en-US" smtClean="0"/>
              <a:pPr>
                <a:spcBef>
                  <a:spcPts val="38"/>
                </a:spcBef>
                <a:buClrTx/>
                <a:buFontTx/>
                <a:buNone/>
              </a:pPr>
              <a:t>7</a:t>
            </a:fld>
            <a:endParaRPr lang="en-US" altLang="en-US"/>
          </a:p>
        </p:txBody>
      </p:sp>
      <p:sp>
        <p:nvSpPr>
          <p:cNvPr id="19459" name="Text Box 1">
            <a:extLst>
              <a:ext uri="{FF2B5EF4-FFF2-40B4-BE49-F238E27FC236}">
                <a16:creationId xmlns:a16="http://schemas.microsoft.com/office/drawing/2014/main" id="{06636DBA-88D9-12B8-2F73-C6D4DCEA950A}"/>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D80565C4-9DBF-4106-AA3A-1F4DF379F57D}" type="slidenum">
              <a:rPr lang="en-US" altLang="en-US">
                <a:cs typeface="DejaVu Sans" charset="0"/>
              </a:rPr>
              <a:pPr algn="r" eaLnBrk="1" hangingPunct="1">
                <a:spcBef>
                  <a:spcPts val="38"/>
                </a:spcBef>
                <a:spcAft>
                  <a:spcPts val="38"/>
                </a:spcAft>
                <a:buClrTx/>
                <a:buFontTx/>
                <a:buNone/>
              </a:pPr>
              <a:t>7</a:t>
            </a:fld>
            <a:endParaRPr lang="en-US" altLang="en-US">
              <a:cs typeface="DejaVu Sans" charset="0"/>
            </a:endParaRPr>
          </a:p>
        </p:txBody>
      </p:sp>
      <p:sp>
        <p:nvSpPr>
          <p:cNvPr id="19460" name="Rectangle 2">
            <a:extLst>
              <a:ext uri="{FF2B5EF4-FFF2-40B4-BE49-F238E27FC236}">
                <a16:creationId xmlns:a16="http://schemas.microsoft.com/office/drawing/2014/main" id="{BB181051-9326-8956-D2C3-0A6938BF7B53}"/>
              </a:ext>
            </a:extLst>
          </p:cNvPr>
          <p:cNvSpPr>
            <a:spLocks noGrp="1" noChangeArrowheads="1"/>
          </p:cNvSpPr>
          <p:nvPr>
            <p:ph type="body"/>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171450" marR="0" lvl="0" indent="-171450" algn="l" defTabSz="449263" rtl="0" eaLnBrk="0" fontAlgn="base" latinLnBrk="0" hangingPunct="0">
              <a:lnSpc>
                <a:spcPct val="100000"/>
              </a:lnSpc>
              <a:spcBef>
                <a:spcPct val="30000"/>
              </a:spcBef>
              <a:spcAft>
                <a:spcPct val="0"/>
              </a:spcAft>
              <a:buClr>
                <a:srgbClr val="000000"/>
              </a:buClr>
              <a:buSzPct val="100000"/>
              <a:buFontTx/>
              <a:buChar char="-"/>
              <a:tabLst/>
              <a:defRPr/>
            </a:pPr>
            <a:endParaRPr lang="en-US" dirty="0"/>
          </a:p>
        </p:txBody>
      </p:sp>
      <p:sp>
        <p:nvSpPr>
          <p:cNvPr id="19461" name="Rectangle 3">
            <a:extLst>
              <a:ext uri="{FF2B5EF4-FFF2-40B4-BE49-F238E27FC236}">
                <a16:creationId xmlns:a16="http://schemas.microsoft.com/office/drawing/2014/main" id="{73A6018F-03EE-30AC-769D-574B49FA831B}"/>
              </a:ext>
            </a:extLst>
          </p:cNvPr>
          <p:cNvSpPr>
            <a:spLocks noGrp="1" noRot="1" noChangeAspect="1" noChangeArrowheads="1" noTextEdit="1"/>
          </p:cNvSpPr>
          <p:nvPr>
            <p:ph type="sldImg" idx="1"/>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7410" name="Rectangle 9">
            <a:extLst>
              <a:ext uri="{FF2B5EF4-FFF2-40B4-BE49-F238E27FC236}">
                <a16:creationId xmlns:a16="http://schemas.microsoft.com/office/drawing/2014/main" id="{EAF2FA71-5886-823F-F420-A26F7E691C71}"/>
              </a:ext>
            </a:extLst>
          </p:cNvPr>
          <p:cNvSpPr>
            <a:spLocks noGrp="1" noChangeArrowheads="1"/>
          </p:cNvSpPr>
          <p:nvPr>
            <p:ph type="sldNum" sz="quarter"/>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spcBef>
                <a:spcPts val="38"/>
              </a:spcBef>
              <a:buClrTx/>
              <a:buFontTx/>
              <a:buNone/>
            </a:pPr>
            <a:fld id="{F9F1C364-D73A-4E14-803C-65E355A62D05}" type="slidenum">
              <a:rPr lang="en-US" altLang="en-US" smtClean="0"/>
              <a:pPr>
                <a:spcBef>
                  <a:spcPts val="38"/>
                </a:spcBef>
                <a:buClrTx/>
                <a:buFontTx/>
                <a:buNone/>
              </a:pPr>
              <a:t>8</a:t>
            </a:fld>
            <a:endParaRPr lang="en-US" altLang="en-US"/>
          </a:p>
        </p:txBody>
      </p:sp>
      <p:sp>
        <p:nvSpPr>
          <p:cNvPr id="17411" name="Text Box 1">
            <a:extLst>
              <a:ext uri="{FF2B5EF4-FFF2-40B4-BE49-F238E27FC236}">
                <a16:creationId xmlns:a16="http://schemas.microsoft.com/office/drawing/2014/main" id="{A8832B29-C072-6480-6113-D514147C1475}"/>
              </a:ext>
            </a:extLst>
          </p:cNvPr>
          <p:cNvSpPr txBox="1">
            <a:spLocks noChangeArrowheads="1"/>
          </p:cNvSpPr>
          <p:nvPr/>
        </p:nvSpPr>
        <p:spPr bwMode="auto">
          <a:xfrm>
            <a:off x="3884613" y="8685213"/>
            <a:ext cx="2970212" cy="4572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marL="215900" indent="-215900">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1pPr>
            <a:lvl2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2pPr>
            <a:lvl3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3pPr>
            <a:lvl4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4pPr>
            <a:lvl5pPr>
              <a:spcBef>
                <a:spcPct val="300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5pPr>
            <a:lvl6pPr marL="25146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6pPr>
            <a:lvl7pPr marL="29718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7pPr>
            <a:lvl8pPr marL="34290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8pPr>
            <a:lvl9pPr marL="3886200" indent="-228600" defTabSz="449263" eaLnBrk="0" fontAlgn="base" hangingPunct="0">
              <a:spcBef>
                <a:spcPct val="300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200">
                <a:solidFill>
                  <a:srgbClr val="000000"/>
                </a:solidFill>
                <a:latin typeface="Times New Roman" panose="02020603050405020304" pitchFamily="18" charset="0"/>
              </a:defRPr>
            </a:lvl9pPr>
          </a:lstStyle>
          <a:p>
            <a:pPr algn="r" eaLnBrk="1" hangingPunct="1">
              <a:spcBef>
                <a:spcPts val="38"/>
              </a:spcBef>
              <a:spcAft>
                <a:spcPts val="38"/>
              </a:spcAft>
              <a:buClrTx/>
              <a:buFontTx/>
              <a:buNone/>
            </a:pPr>
            <a:fld id="{FB077481-2DC9-4F70-8DAF-5D414A79ED10}" type="slidenum">
              <a:rPr lang="en-US" altLang="en-US">
                <a:cs typeface="DejaVu Sans" charset="0"/>
              </a:rPr>
              <a:pPr algn="r" eaLnBrk="1" hangingPunct="1">
                <a:spcBef>
                  <a:spcPts val="38"/>
                </a:spcBef>
                <a:spcAft>
                  <a:spcPts val="38"/>
                </a:spcAft>
                <a:buClrTx/>
                <a:buFontTx/>
                <a:buNone/>
              </a:pPr>
              <a:t>8</a:t>
            </a:fld>
            <a:endParaRPr lang="en-US" altLang="en-US">
              <a:cs typeface="DejaVu Sans" charset="0"/>
            </a:endParaRPr>
          </a:p>
        </p:txBody>
      </p:sp>
      <p:sp>
        <p:nvSpPr>
          <p:cNvPr id="17412" name="Rectangle 2">
            <a:extLst>
              <a:ext uri="{FF2B5EF4-FFF2-40B4-BE49-F238E27FC236}">
                <a16:creationId xmlns:a16="http://schemas.microsoft.com/office/drawing/2014/main" id="{93A66B2E-869B-E7BA-2B34-E6C3AF8EE6F8}"/>
              </a:ext>
            </a:extLst>
          </p:cNvPr>
          <p:cNvSpPr>
            <a:spLocks noGrp="1" noChangeArrowheads="1"/>
          </p:cNvSpPr>
          <p:nvPr>
            <p:ph type="body"/>
          </p:nvPr>
        </p:nvSpPr>
        <p:spPr>
          <a:xfrm>
            <a:off x="685800" y="4400550"/>
            <a:ext cx="5486400" cy="36004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dirty="0"/>
          </a:p>
        </p:txBody>
      </p:sp>
      <p:sp>
        <p:nvSpPr>
          <p:cNvPr id="17413" name="Rectangle 3">
            <a:extLst>
              <a:ext uri="{FF2B5EF4-FFF2-40B4-BE49-F238E27FC236}">
                <a16:creationId xmlns:a16="http://schemas.microsoft.com/office/drawing/2014/main" id="{7F22C806-2E3F-225B-EA9A-CE4688408CEB}"/>
              </a:ext>
            </a:extLst>
          </p:cNvPr>
          <p:cNvSpPr>
            <a:spLocks noGrp="1" noRot="1" noChangeAspect="1" noChangeArrowheads="1" noTextEdit="1"/>
          </p:cNvSpPr>
          <p:nvPr>
            <p:ph type="sldImg" idx="1"/>
          </p:nvPr>
        </p:nvSpPr>
        <p:spPr>
          <a:xfrm>
            <a:off x="685800" y="1143000"/>
            <a:ext cx="5486400" cy="3086100"/>
          </a:xfrm>
          <a:solidFill>
            <a:srgbClr val="FFFFFF"/>
          </a:solidFill>
          <a:ln/>
          <a:extLst>
            <a:ext uri="{AF507438-7753-43E0-B8FC-AC1667EBCBE1}">
              <a14:hiddenEffects xmlns:a14="http://schemas.microsoft.com/office/drawing/2010/main">
                <a:effectLst>
                  <a:outerShdw dist="35921" dir="2700000" algn="ctr" rotWithShape="0">
                    <a:srgbClr val="808080"/>
                  </a:outerShdw>
                </a:effectLst>
              </a14:hiddenEffects>
            </a:ext>
          </a:extLst>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7388" y="1143000"/>
            <a:ext cx="5478462" cy="3081338"/>
          </a:xfrm>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p:nvPr>
        </p:nvSpPr>
        <p:spPr/>
        <p:txBody>
          <a:bodyPr/>
          <a:lstStyle/>
          <a:p>
            <a:pPr>
              <a:defRPr/>
            </a:pPr>
            <a:fld id="{89DE8593-C025-4A35-8265-7564EE19C16F}" type="slidenum">
              <a:rPr lang="en-US" altLang="en-US" smtClean="0"/>
              <a:pPr>
                <a:defRPr/>
              </a:pPr>
              <a:t>9</a:t>
            </a:fld>
            <a:endParaRPr lang="en-US" altLang="en-US" dirty="0"/>
          </a:p>
        </p:txBody>
      </p:sp>
    </p:spTree>
    <p:extLst>
      <p:ext uri="{BB962C8B-B14F-4D97-AF65-F5344CB8AC3E}">
        <p14:creationId xmlns:p14="http://schemas.microsoft.com/office/powerpoint/2010/main" val="15715999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5588"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5588"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Rectangle 9">
            <a:extLst>
              <a:ext uri="{FF2B5EF4-FFF2-40B4-BE49-F238E27FC236}">
                <a16:creationId xmlns:a16="http://schemas.microsoft.com/office/drawing/2014/main" id="{6E2E37CF-10ED-1911-9CD4-FBD11D03CDE2}"/>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951433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CDC7B16E-BB9A-1CB9-82F6-1D588C8CA5A6}"/>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2127320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7313" cy="5808663"/>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086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CA17FE16-15E0-0585-6C74-9A24AEF21C56}"/>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25293335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5588"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5588"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Rectangle 5">
            <a:extLst>
              <a:ext uri="{FF2B5EF4-FFF2-40B4-BE49-F238E27FC236}">
                <a16:creationId xmlns:a16="http://schemas.microsoft.com/office/drawing/2014/main" id="{6932CE53-725A-5EA8-AA7F-1B18CE9B0EAB}"/>
              </a:ext>
            </a:extLst>
          </p:cNvPr>
          <p:cNvSpPr>
            <a:spLocks noGrp="1" noChangeArrowheads="1"/>
          </p:cNvSpPr>
          <p:nvPr>
            <p:ph type="sldNum" idx="10"/>
          </p:nvPr>
        </p:nvSpPr>
        <p:spPr>
          <a:ln/>
        </p:spPr>
        <p:txBody>
          <a:bodyPr/>
          <a:lstStyle>
            <a:lvl1pPr>
              <a:defRPr/>
            </a:lvl1pPr>
          </a:lstStyle>
          <a:p>
            <a:pPr>
              <a:defRPr/>
            </a:pPr>
            <a:fld id="{1DBDF95F-E75E-4C00-A2CE-08EFFA0606E2}" type="slidenum">
              <a:rPr lang="en-US" altLang="en-US"/>
              <a:pPr>
                <a:defRPr/>
              </a:pPr>
              <a:t>‹#›</a:t>
            </a:fld>
            <a:endParaRPr lang="en-US" altLang="en-US" dirty="0"/>
          </a:p>
        </p:txBody>
      </p:sp>
    </p:spTree>
    <p:extLst>
      <p:ext uri="{BB962C8B-B14F-4D97-AF65-F5344CB8AC3E}">
        <p14:creationId xmlns:p14="http://schemas.microsoft.com/office/powerpoint/2010/main" val="28179034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5">
            <a:extLst>
              <a:ext uri="{FF2B5EF4-FFF2-40B4-BE49-F238E27FC236}">
                <a16:creationId xmlns:a16="http://schemas.microsoft.com/office/drawing/2014/main" id="{89E1DCC0-09DC-1428-E472-8F2D9B67C388}"/>
              </a:ext>
            </a:extLst>
          </p:cNvPr>
          <p:cNvSpPr>
            <a:spLocks noGrp="1" noChangeArrowheads="1"/>
          </p:cNvSpPr>
          <p:nvPr>
            <p:ph type="sldNum" idx="10"/>
          </p:nvPr>
        </p:nvSpPr>
        <p:spPr>
          <a:ln/>
        </p:spPr>
        <p:txBody>
          <a:bodyPr/>
          <a:lstStyle>
            <a:lvl1pPr>
              <a:defRPr/>
            </a:lvl1pPr>
          </a:lstStyle>
          <a:p>
            <a:pPr>
              <a:defRPr/>
            </a:pPr>
            <a:fld id="{86E68C9D-8A21-4341-A422-A12F04C0E4CD}" type="slidenum">
              <a:rPr lang="en-US" altLang="en-US"/>
              <a:pPr>
                <a:defRPr/>
              </a:pPr>
              <a:t>‹#›</a:t>
            </a:fld>
            <a:endParaRPr lang="en-US" altLang="en-US" dirty="0"/>
          </a:p>
        </p:txBody>
      </p:sp>
    </p:spTree>
    <p:extLst>
      <p:ext uri="{BB962C8B-B14F-4D97-AF65-F5344CB8AC3E}">
        <p14:creationId xmlns:p14="http://schemas.microsoft.com/office/powerpoint/2010/main" val="2890842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7188"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7188"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5">
            <a:extLst>
              <a:ext uri="{FF2B5EF4-FFF2-40B4-BE49-F238E27FC236}">
                <a16:creationId xmlns:a16="http://schemas.microsoft.com/office/drawing/2014/main" id="{4CFFA88B-D97A-C902-40F1-FB732982C928}"/>
              </a:ext>
            </a:extLst>
          </p:cNvPr>
          <p:cNvSpPr>
            <a:spLocks noGrp="1" noChangeArrowheads="1"/>
          </p:cNvSpPr>
          <p:nvPr>
            <p:ph type="sldNum" idx="10"/>
          </p:nvPr>
        </p:nvSpPr>
        <p:spPr>
          <a:ln/>
        </p:spPr>
        <p:txBody>
          <a:bodyPr/>
          <a:lstStyle>
            <a:lvl1pPr>
              <a:defRPr/>
            </a:lvl1pPr>
          </a:lstStyle>
          <a:p>
            <a:pPr>
              <a:defRPr/>
            </a:pPr>
            <a:fld id="{3C46D2B8-3107-4E2C-94A6-3715FC7A7ADE}" type="slidenum">
              <a:rPr lang="en-US" altLang="en-US"/>
              <a:pPr>
                <a:defRPr/>
              </a:pPr>
              <a:t>‹#›</a:t>
            </a:fld>
            <a:endParaRPr lang="en-US" altLang="en-US" dirty="0"/>
          </a:p>
        </p:txBody>
      </p:sp>
    </p:spTree>
    <p:extLst>
      <p:ext uri="{BB962C8B-B14F-4D97-AF65-F5344CB8AC3E}">
        <p14:creationId xmlns:p14="http://schemas.microsoft.com/office/powerpoint/2010/main" val="18935359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0013" cy="4348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0613" y="1825625"/>
            <a:ext cx="5181600" cy="4348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Rectangle 5">
            <a:extLst>
              <a:ext uri="{FF2B5EF4-FFF2-40B4-BE49-F238E27FC236}">
                <a16:creationId xmlns:a16="http://schemas.microsoft.com/office/drawing/2014/main" id="{8202B16C-9EB0-B056-BB62-53A1DBB7EB4F}"/>
              </a:ext>
            </a:extLst>
          </p:cNvPr>
          <p:cNvSpPr>
            <a:spLocks noGrp="1" noChangeArrowheads="1"/>
          </p:cNvSpPr>
          <p:nvPr>
            <p:ph type="sldNum" idx="10"/>
          </p:nvPr>
        </p:nvSpPr>
        <p:spPr>
          <a:ln/>
        </p:spPr>
        <p:txBody>
          <a:bodyPr/>
          <a:lstStyle>
            <a:lvl1pPr>
              <a:defRPr/>
            </a:lvl1pPr>
          </a:lstStyle>
          <a:p>
            <a:pPr>
              <a:defRPr/>
            </a:pPr>
            <a:fld id="{EFB0836F-9E8A-4B17-877E-B51985291BCB}" type="slidenum">
              <a:rPr lang="en-US" altLang="en-US"/>
              <a:pPr>
                <a:defRPr/>
              </a:pPr>
              <a:t>‹#›</a:t>
            </a:fld>
            <a:endParaRPr lang="en-US" altLang="en-US" dirty="0"/>
          </a:p>
        </p:txBody>
      </p:sp>
    </p:spTree>
    <p:extLst>
      <p:ext uri="{BB962C8B-B14F-4D97-AF65-F5344CB8AC3E}">
        <p14:creationId xmlns:p14="http://schemas.microsoft.com/office/powerpoint/2010/main" val="3365946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7187"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3788" y="1681163"/>
            <a:ext cx="51831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3788" y="2505075"/>
            <a:ext cx="51831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Rectangle 5">
            <a:extLst>
              <a:ext uri="{FF2B5EF4-FFF2-40B4-BE49-F238E27FC236}">
                <a16:creationId xmlns:a16="http://schemas.microsoft.com/office/drawing/2014/main" id="{D55817DB-7447-DBC1-7808-050FDBA8BA91}"/>
              </a:ext>
            </a:extLst>
          </p:cNvPr>
          <p:cNvSpPr>
            <a:spLocks noGrp="1" noChangeArrowheads="1"/>
          </p:cNvSpPr>
          <p:nvPr>
            <p:ph type="sldNum" idx="10"/>
          </p:nvPr>
        </p:nvSpPr>
        <p:spPr>
          <a:ln/>
        </p:spPr>
        <p:txBody>
          <a:bodyPr/>
          <a:lstStyle>
            <a:lvl1pPr>
              <a:defRPr/>
            </a:lvl1pPr>
          </a:lstStyle>
          <a:p>
            <a:pPr>
              <a:defRPr/>
            </a:pPr>
            <a:fld id="{2727E08F-C973-461A-AFBB-964877E80BC8}" type="slidenum">
              <a:rPr lang="en-US" altLang="en-US"/>
              <a:pPr>
                <a:defRPr/>
              </a:pPr>
              <a:t>‹#›</a:t>
            </a:fld>
            <a:endParaRPr lang="en-US" altLang="en-US" dirty="0"/>
          </a:p>
        </p:txBody>
      </p:sp>
    </p:spTree>
    <p:extLst>
      <p:ext uri="{BB962C8B-B14F-4D97-AF65-F5344CB8AC3E}">
        <p14:creationId xmlns:p14="http://schemas.microsoft.com/office/powerpoint/2010/main" val="356714095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Rectangle 5">
            <a:extLst>
              <a:ext uri="{FF2B5EF4-FFF2-40B4-BE49-F238E27FC236}">
                <a16:creationId xmlns:a16="http://schemas.microsoft.com/office/drawing/2014/main" id="{89364857-DE40-D56B-2AD0-F4B1EE3E4B37}"/>
              </a:ext>
            </a:extLst>
          </p:cNvPr>
          <p:cNvSpPr>
            <a:spLocks noGrp="1" noChangeArrowheads="1"/>
          </p:cNvSpPr>
          <p:nvPr>
            <p:ph type="sldNum" idx="10"/>
          </p:nvPr>
        </p:nvSpPr>
        <p:spPr>
          <a:ln/>
        </p:spPr>
        <p:txBody>
          <a:bodyPr/>
          <a:lstStyle>
            <a:lvl1pPr>
              <a:defRPr/>
            </a:lvl1pPr>
          </a:lstStyle>
          <a:p>
            <a:pPr>
              <a:defRPr/>
            </a:pPr>
            <a:fld id="{FDD124D8-3D1F-4069-9D56-6679ED643044}" type="slidenum">
              <a:rPr lang="en-US" altLang="en-US"/>
              <a:pPr>
                <a:defRPr/>
              </a:pPr>
              <a:t>‹#›</a:t>
            </a:fld>
            <a:endParaRPr lang="en-US" altLang="en-US" dirty="0"/>
          </a:p>
        </p:txBody>
      </p:sp>
    </p:spTree>
    <p:extLst>
      <p:ext uri="{BB962C8B-B14F-4D97-AF65-F5344CB8AC3E}">
        <p14:creationId xmlns:p14="http://schemas.microsoft.com/office/powerpoint/2010/main" val="18879191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98E290A4-5E4C-713A-81F2-BC0A83A0939E}"/>
              </a:ext>
            </a:extLst>
          </p:cNvPr>
          <p:cNvSpPr>
            <a:spLocks noGrp="1" noChangeArrowheads="1"/>
          </p:cNvSpPr>
          <p:nvPr>
            <p:ph type="sldNum" idx="10"/>
          </p:nvPr>
        </p:nvSpPr>
        <p:spPr>
          <a:ln/>
        </p:spPr>
        <p:txBody>
          <a:bodyPr/>
          <a:lstStyle>
            <a:lvl1pPr>
              <a:defRPr/>
            </a:lvl1pPr>
          </a:lstStyle>
          <a:p>
            <a:pPr>
              <a:defRPr/>
            </a:pPr>
            <a:fld id="{A0DB1A3E-C048-427D-A3EC-0AA9CB0C4E67}" type="slidenum">
              <a:rPr lang="en-US" altLang="en-US"/>
              <a:pPr>
                <a:defRPr/>
              </a:pPr>
              <a:t>‹#›</a:t>
            </a:fld>
            <a:endParaRPr lang="en-US" altLang="en-US" dirty="0"/>
          </a:p>
        </p:txBody>
      </p:sp>
    </p:spTree>
    <p:extLst>
      <p:ext uri="{BB962C8B-B14F-4D97-AF65-F5344CB8AC3E}">
        <p14:creationId xmlns:p14="http://schemas.microsoft.com/office/powerpoint/2010/main" val="25021501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3787"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5">
            <a:extLst>
              <a:ext uri="{FF2B5EF4-FFF2-40B4-BE49-F238E27FC236}">
                <a16:creationId xmlns:a16="http://schemas.microsoft.com/office/drawing/2014/main" id="{8245BADB-8FB7-AD12-5024-A40667CFF289}"/>
              </a:ext>
            </a:extLst>
          </p:cNvPr>
          <p:cNvSpPr>
            <a:spLocks noGrp="1" noChangeArrowheads="1"/>
          </p:cNvSpPr>
          <p:nvPr>
            <p:ph type="sldNum" idx="10"/>
          </p:nvPr>
        </p:nvSpPr>
        <p:spPr>
          <a:ln/>
        </p:spPr>
        <p:txBody>
          <a:bodyPr/>
          <a:lstStyle>
            <a:lvl1pPr>
              <a:defRPr/>
            </a:lvl1pPr>
          </a:lstStyle>
          <a:p>
            <a:pPr>
              <a:defRPr/>
            </a:pPr>
            <a:fld id="{3458F1B4-20B7-48F9-8B90-44391873958A}" type="slidenum">
              <a:rPr lang="en-US" altLang="en-US"/>
              <a:pPr>
                <a:defRPr/>
              </a:pPr>
              <a:t>‹#›</a:t>
            </a:fld>
            <a:endParaRPr lang="en-US" altLang="en-US" dirty="0"/>
          </a:p>
        </p:txBody>
      </p:sp>
    </p:spTree>
    <p:extLst>
      <p:ext uri="{BB962C8B-B14F-4D97-AF65-F5344CB8AC3E}">
        <p14:creationId xmlns:p14="http://schemas.microsoft.com/office/powerpoint/2010/main" val="23408975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9">
            <a:extLst>
              <a:ext uri="{FF2B5EF4-FFF2-40B4-BE49-F238E27FC236}">
                <a16:creationId xmlns:a16="http://schemas.microsoft.com/office/drawing/2014/main" id="{70296D4D-889E-8478-BF66-4E3C9A02313B}"/>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4919736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3787"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noProof="0"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5">
            <a:extLst>
              <a:ext uri="{FF2B5EF4-FFF2-40B4-BE49-F238E27FC236}">
                <a16:creationId xmlns:a16="http://schemas.microsoft.com/office/drawing/2014/main" id="{DB842D6C-7312-93D5-7BA1-972182DF3B84}"/>
              </a:ext>
            </a:extLst>
          </p:cNvPr>
          <p:cNvSpPr>
            <a:spLocks noGrp="1" noChangeArrowheads="1"/>
          </p:cNvSpPr>
          <p:nvPr>
            <p:ph type="sldNum" idx="10"/>
          </p:nvPr>
        </p:nvSpPr>
        <p:spPr>
          <a:ln/>
        </p:spPr>
        <p:txBody>
          <a:bodyPr/>
          <a:lstStyle>
            <a:lvl1pPr>
              <a:defRPr/>
            </a:lvl1pPr>
          </a:lstStyle>
          <a:p>
            <a:pPr>
              <a:defRPr/>
            </a:pPr>
            <a:fld id="{1EEEBA54-0E96-4BBC-BD9A-77A4F97762BC}" type="slidenum">
              <a:rPr lang="en-US" altLang="en-US"/>
              <a:pPr>
                <a:defRPr/>
              </a:pPr>
              <a:t>‹#›</a:t>
            </a:fld>
            <a:endParaRPr lang="en-US" altLang="en-US" dirty="0"/>
          </a:p>
        </p:txBody>
      </p:sp>
    </p:spTree>
    <p:extLst>
      <p:ext uri="{BB962C8B-B14F-4D97-AF65-F5344CB8AC3E}">
        <p14:creationId xmlns:p14="http://schemas.microsoft.com/office/powerpoint/2010/main" val="12561680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5">
            <a:extLst>
              <a:ext uri="{FF2B5EF4-FFF2-40B4-BE49-F238E27FC236}">
                <a16:creationId xmlns:a16="http://schemas.microsoft.com/office/drawing/2014/main" id="{E669D6F5-EEE2-D67A-3339-7111999C61DE}"/>
              </a:ext>
            </a:extLst>
          </p:cNvPr>
          <p:cNvSpPr>
            <a:spLocks noGrp="1" noChangeArrowheads="1"/>
          </p:cNvSpPr>
          <p:nvPr>
            <p:ph type="sldNum" idx="10"/>
          </p:nvPr>
        </p:nvSpPr>
        <p:spPr>
          <a:ln/>
        </p:spPr>
        <p:txBody>
          <a:bodyPr/>
          <a:lstStyle>
            <a:lvl1pPr>
              <a:defRPr/>
            </a:lvl1pPr>
          </a:lstStyle>
          <a:p>
            <a:pPr>
              <a:defRPr/>
            </a:pPr>
            <a:fld id="{1E2CEBAC-5243-4939-8438-4FCBC4C8FF6D}" type="slidenum">
              <a:rPr lang="en-US" altLang="en-US"/>
              <a:pPr>
                <a:defRPr/>
              </a:pPr>
              <a:t>‹#›</a:t>
            </a:fld>
            <a:endParaRPr lang="en-US" altLang="en-US" dirty="0"/>
          </a:p>
        </p:txBody>
      </p:sp>
    </p:spTree>
    <p:extLst>
      <p:ext uri="{BB962C8B-B14F-4D97-AF65-F5344CB8AC3E}">
        <p14:creationId xmlns:p14="http://schemas.microsoft.com/office/powerpoint/2010/main" val="4692704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7313" cy="5808663"/>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086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5">
            <a:extLst>
              <a:ext uri="{FF2B5EF4-FFF2-40B4-BE49-F238E27FC236}">
                <a16:creationId xmlns:a16="http://schemas.microsoft.com/office/drawing/2014/main" id="{84C99FBC-CE93-E65C-5F0C-87401C1247A0}"/>
              </a:ext>
            </a:extLst>
          </p:cNvPr>
          <p:cNvSpPr>
            <a:spLocks noGrp="1" noChangeArrowheads="1"/>
          </p:cNvSpPr>
          <p:nvPr>
            <p:ph type="sldNum" idx="10"/>
          </p:nvPr>
        </p:nvSpPr>
        <p:spPr>
          <a:ln/>
        </p:spPr>
        <p:txBody>
          <a:bodyPr/>
          <a:lstStyle>
            <a:lvl1pPr>
              <a:defRPr/>
            </a:lvl1pPr>
          </a:lstStyle>
          <a:p>
            <a:pPr>
              <a:defRPr/>
            </a:pPr>
            <a:fld id="{E5CB2F6A-5E19-476A-9E17-71D0C0C75F8C}" type="slidenum">
              <a:rPr lang="en-US" altLang="en-US"/>
              <a:pPr>
                <a:defRPr/>
              </a:pPr>
              <a:t>‹#›</a:t>
            </a:fld>
            <a:endParaRPr lang="en-US" altLang="en-US" dirty="0"/>
          </a:p>
        </p:txBody>
      </p:sp>
    </p:spTree>
    <p:extLst>
      <p:ext uri="{BB962C8B-B14F-4D97-AF65-F5344CB8AC3E}">
        <p14:creationId xmlns:p14="http://schemas.microsoft.com/office/powerpoint/2010/main" val="5827187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5588"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5588"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Rectangle 5">
            <a:extLst>
              <a:ext uri="{FF2B5EF4-FFF2-40B4-BE49-F238E27FC236}">
                <a16:creationId xmlns:a16="http://schemas.microsoft.com/office/drawing/2014/main" id="{5ED11BE0-F203-F06A-268A-5FAD235199FF}"/>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A225B94D-6B2A-26CD-7749-7C6122D219DA}"/>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6" name="Rectangle 7">
            <a:extLst>
              <a:ext uri="{FF2B5EF4-FFF2-40B4-BE49-F238E27FC236}">
                <a16:creationId xmlns:a16="http://schemas.microsoft.com/office/drawing/2014/main" id="{D9E71CB4-1BDA-65EC-5559-833A4FFD91C7}"/>
              </a:ext>
            </a:extLst>
          </p:cNvPr>
          <p:cNvSpPr>
            <a:spLocks noGrp="1" noChangeArrowheads="1"/>
          </p:cNvSpPr>
          <p:nvPr>
            <p:ph type="sldNum" idx="12"/>
          </p:nvPr>
        </p:nvSpPr>
        <p:spPr>
          <a:ln/>
        </p:spPr>
        <p:txBody>
          <a:bodyPr/>
          <a:lstStyle>
            <a:lvl1pPr>
              <a:defRPr/>
            </a:lvl1pPr>
          </a:lstStyle>
          <a:p>
            <a:pPr>
              <a:defRPr/>
            </a:pPr>
            <a:fld id="{5FEB58AB-DF1A-4B5E-B07B-66CC964C4A2B}" type="slidenum">
              <a:rPr lang="en-US" altLang="en-US"/>
              <a:pPr>
                <a:defRPr/>
              </a:pPr>
              <a:t>‹#›</a:t>
            </a:fld>
            <a:endParaRPr lang="en-US" altLang="en-US" dirty="0"/>
          </a:p>
        </p:txBody>
      </p:sp>
    </p:spTree>
    <p:extLst>
      <p:ext uri="{BB962C8B-B14F-4D97-AF65-F5344CB8AC3E}">
        <p14:creationId xmlns:p14="http://schemas.microsoft.com/office/powerpoint/2010/main" val="133519696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5">
            <a:extLst>
              <a:ext uri="{FF2B5EF4-FFF2-40B4-BE49-F238E27FC236}">
                <a16:creationId xmlns:a16="http://schemas.microsoft.com/office/drawing/2014/main" id="{920931B7-171D-F990-3C56-B5EDBA45255D}"/>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1B24089C-4BE7-1593-F8C0-95033162FFF0}"/>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6" name="Rectangle 7">
            <a:extLst>
              <a:ext uri="{FF2B5EF4-FFF2-40B4-BE49-F238E27FC236}">
                <a16:creationId xmlns:a16="http://schemas.microsoft.com/office/drawing/2014/main" id="{60243BAC-0B36-C47A-8AFC-697C670C3B2C}"/>
              </a:ext>
            </a:extLst>
          </p:cNvPr>
          <p:cNvSpPr>
            <a:spLocks noGrp="1" noChangeArrowheads="1"/>
          </p:cNvSpPr>
          <p:nvPr>
            <p:ph type="sldNum" idx="12"/>
          </p:nvPr>
        </p:nvSpPr>
        <p:spPr>
          <a:ln/>
        </p:spPr>
        <p:txBody>
          <a:bodyPr/>
          <a:lstStyle>
            <a:lvl1pPr>
              <a:defRPr/>
            </a:lvl1pPr>
          </a:lstStyle>
          <a:p>
            <a:pPr>
              <a:defRPr/>
            </a:pPr>
            <a:fld id="{F1EE6B81-8B27-45F7-99CB-1A55A4A7AC82}" type="slidenum">
              <a:rPr lang="en-US" altLang="en-US"/>
              <a:pPr>
                <a:defRPr/>
              </a:pPr>
              <a:t>‹#›</a:t>
            </a:fld>
            <a:endParaRPr lang="en-US" altLang="en-US" dirty="0"/>
          </a:p>
        </p:txBody>
      </p:sp>
    </p:spTree>
    <p:extLst>
      <p:ext uri="{BB962C8B-B14F-4D97-AF65-F5344CB8AC3E}">
        <p14:creationId xmlns:p14="http://schemas.microsoft.com/office/powerpoint/2010/main" val="12554181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7188"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7188"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5">
            <a:extLst>
              <a:ext uri="{FF2B5EF4-FFF2-40B4-BE49-F238E27FC236}">
                <a16:creationId xmlns:a16="http://schemas.microsoft.com/office/drawing/2014/main" id="{571CEB24-F0B3-0F59-874E-BF767F18F30A}"/>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9A9758F3-EA2E-ED13-DA79-27717A8B1FBF}"/>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6" name="Rectangle 7">
            <a:extLst>
              <a:ext uri="{FF2B5EF4-FFF2-40B4-BE49-F238E27FC236}">
                <a16:creationId xmlns:a16="http://schemas.microsoft.com/office/drawing/2014/main" id="{FE5DFF39-E2D8-D637-595D-F8EDCBB275A0}"/>
              </a:ext>
            </a:extLst>
          </p:cNvPr>
          <p:cNvSpPr>
            <a:spLocks noGrp="1" noChangeArrowheads="1"/>
          </p:cNvSpPr>
          <p:nvPr>
            <p:ph type="sldNum" idx="12"/>
          </p:nvPr>
        </p:nvSpPr>
        <p:spPr>
          <a:ln/>
        </p:spPr>
        <p:txBody>
          <a:bodyPr/>
          <a:lstStyle>
            <a:lvl1pPr>
              <a:defRPr/>
            </a:lvl1pPr>
          </a:lstStyle>
          <a:p>
            <a:pPr>
              <a:defRPr/>
            </a:pPr>
            <a:fld id="{C3E2465B-78C5-4F90-8626-56087A713D31}" type="slidenum">
              <a:rPr lang="en-US" altLang="en-US"/>
              <a:pPr>
                <a:defRPr/>
              </a:pPr>
              <a:t>‹#›</a:t>
            </a:fld>
            <a:endParaRPr lang="en-US" altLang="en-US" dirty="0"/>
          </a:p>
        </p:txBody>
      </p:sp>
    </p:spTree>
    <p:extLst>
      <p:ext uri="{BB962C8B-B14F-4D97-AF65-F5344CB8AC3E}">
        <p14:creationId xmlns:p14="http://schemas.microsoft.com/office/powerpoint/2010/main" val="12744301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0013" cy="4348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0613" y="1825625"/>
            <a:ext cx="5181600" cy="4348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Rectangle 5">
            <a:extLst>
              <a:ext uri="{FF2B5EF4-FFF2-40B4-BE49-F238E27FC236}">
                <a16:creationId xmlns:a16="http://schemas.microsoft.com/office/drawing/2014/main" id="{03C65450-D9D9-EC0E-2961-61631B5EABED}"/>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6" name="Rectangle 6">
            <a:extLst>
              <a:ext uri="{FF2B5EF4-FFF2-40B4-BE49-F238E27FC236}">
                <a16:creationId xmlns:a16="http://schemas.microsoft.com/office/drawing/2014/main" id="{E306F462-5665-4CC1-8319-666606FF3CE2}"/>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7" name="Rectangle 7">
            <a:extLst>
              <a:ext uri="{FF2B5EF4-FFF2-40B4-BE49-F238E27FC236}">
                <a16:creationId xmlns:a16="http://schemas.microsoft.com/office/drawing/2014/main" id="{7978022F-331E-CF7A-8CEA-AB8FE07528A7}"/>
              </a:ext>
            </a:extLst>
          </p:cNvPr>
          <p:cNvSpPr>
            <a:spLocks noGrp="1" noChangeArrowheads="1"/>
          </p:cNvSpPr>
          <p:nvPr>
            <p:ph type="sldNum" idx="12"/>
          </p:nvPr>
        </p:nvSpPr>
        <p:spPr>
          <a:ln/>
        </p:spPr>
        <p:txBody>
          <a:bodyPr/>
          <a:lstStyle>
            <a:lvl1pPr>
              <a:defRPr/>
            </a:lvl1pPr>
          </a:lstStyle>
          <a:p>
            <a:pPr>
              <a:defRPr/>
            </a:pPr>
            <a:fld id="{CB83A8F5-DC57-4C8C-9913-76DA146BC360}" type="slidenum">
              <a:rPr lang="en-US" altLang="en-US"/>
              <a:pPr>
                <a:defRPr/>
              </a:pPr>
              <a:t>‹#›</a:t>
            </a:fld>
            <a:endParaRPr lang="en-US" altLang="en-US" dirty="0"/>
          </a:p>
        </p:txBody>
      </p:sp>
    </p:spTree>
    <p:extLst>
      <p:ext uri="{BB962C8B-B14F-4D97-AF65-F5344CB8AC3E}">
        <p14:creationId xmlns:p14="http://schemas.microsoft.com/office/powerpoint/2010/main" val="20319364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7187"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3788" y="1681163"/>
            <a:ext cx="51831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3788" y="2505075"/>
            <a:ext cx="51831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Rectangle 5">
            <a:extLst>
              <a:ext uri="{FF2B5EF4-FFF2-40B4-BE49-F238E27FC236}">
                <a16:creationId xmlns:a16="http://schemas.microsoft.com/office/drawing/2014/main" id="{A57D4633-8B24-AA72-4FAF-EB4C6D4E364C}"/>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8" name="Rectangle 6">
            <a:extLst>
              <a:ext uri="{FF2B5EF4-FFF2-40B4-BE49-F238E27FC236}">
                <a16:creationId xmlns:a16="http://schemas.microsoft.com/office/drawing/2014/main" id="{78188856-82DC-F6B1-AE66-17A622E4DC4D}"/>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9" name="Rectangle 7">
            <a:extLst>
              <a:ext uri="{FF2B5EF4-FFF2-40B4-BE49-F238E27FC236}">
                <a16:creationId xmlns:a16="http://schemas.microsoft.com/office/drawing/2014/main" id="{3D278CA8-4EF5-905D-5845-194E3362F393}"/>
              </a:ext>
            </a:extLst>
          </p:cNvPr>
          <p:cNvSpPr>
            <a:spLocks noGrp="1" noChangeArrowheads="1"/>
          </p:cNvSpPr>
          <p:nvPr>
            <p:ph type="sldNum" idx="12"/>
          </p:nvPr>
        </p:nvSpPr>
        <p:spPr>
          <a:ln/>
        </p:spPr>
        <p:txBody>
          <a:bodyPr/>
          <a:lstStyle>
            <a:lvl1pPr>
              <a:defRPr/>
            </a:lvl1pPr>
          </a:lstStyle>
          <a:p>
            <a:pPr>
              <a:defRPr/>
            </a:pPr>
            <a:fld id="{54153586-339A-4D34-81BE-75885A10001D}" type="slidenum">
              <a:rPr lang="en-US" altLang="en-US"/>
              <a:pPr>
                <a:defRPr/>
              </a:pPr>
              <a:t>‹#›</a:t>
            </a:fld>
            <a:endParaRPr lang="en-US" altLang="en-US" dirty="0"/>
          </a:p>
        </p:txBody>
      </p:sp>
    </p:spTree>
    <p:extLst>
      <p:ext uri="{BB962C8B-B14F-4D97-AF65-F5344CB8AC3E}">
        <p14:creationId xmlns:p14="http://schemas.microsoft.com/office/powerpoint/2010/main" val="34423059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Rectangle 5">
            <a:extLst>
              <a:ext uri="{FF2B5EF4-FFF2-40B4-BE49-F238E27FC236}">
                <a16:creationId xmlns:a16="http://schemas.microsoft.com/office/drawing/2014/main" id="{459138FB-26C6-5DDA-854C-5B0FB70F786B}"/>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4" name="Rectangle 6">
            <a:extLst>
              <a:ext uri="{FF2B5EF4-FFF2-40B4-BE49-F238E27FC236}">
                <a16:creationId xmlns:a16="http://schemas.microsoft.com/office/drawing/2014/main" id="{DA390F93-A1E2-7C60-EBE5-57A5100E95A4}"/>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5" name="Rectangle 7">
            <a:extLst>
              <a:ext uri="{FF2B5EF4-FFF2-40B4-BE49-F238E27FC236}">
                <a16:creationId xmlns:a16="http://schemas.microsoft.com/office/drawing/2014/main" id="{1022A745-0309-925C-2801-EC1841343C84}"/>
              </a:ext>
            </a:extLst>
          </p:cNvPr>
          <p:cNvSpPr>
            <a:spLocks noGrp="1" noChangeArrowheads="1"/>
          </p:cNvSpPr>
          <p:nvPr>
            <p:ph type="sldNum" idx="12"/>
          </p:nvPr>
        </p:nvSpPr>
        <p:spPr>
          <a:ln/>
        </p:spPr>
        <p:txBody>
          <a:bodyPr/>
          <a:lstStyle>
            <a:lvl1pPr>
              <a:defRPr/>
            </a:lvl1pPr>
          </a:lstStyle>
          <a:p>
            <a:pPr>
              <a:defRPr/>
            </a:pPr>
            <a:fld id="{2F200F16-F5F8-43D3-B4C1-FEB4F595E37C}" type="slidenum">
              <a:rPr lang="en-US" altLang="en-US"/>
              <a:pPr>
                <a:defRPr/>
              </a:pPr>
              <a:t>‹#›</a:t>
            </a:fld>
            <a:endParaRPr lang="en-US" altLang="en-US" dirty="0"/>
          </a:p>
        </p:txBody>
      </p:sp>
    </p:spTree>
    <p:extLst>
      <p:ext uri="{BB962C8B-B14F-4D97-AF65-F5344CB8AC3E}">
        <p14:creationId xmlns:p14="http://schemas.microsoft.com/office/powerpoint/2010/main" val="14754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BD844028-6D33-E8E4-59F5-4F76EF9CB0EB}"/>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3" name="Rectangle 6">
            <a:extLst>
              <a:ext uri="{FF2B5EF4-FFF2-40B4-BE49-F238E27FC236}">
                <a16:creationId xmlns:a16="http://schemas.microsoft.com/office/drawing/2014/main" id="{EDF2FBAA-59AE-87B3-0B9D-0D14C1E7EAD8}"/>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4" name="Rectangle 7">
            <a:extLst>
              <a:ext uri="{FF2B5EF4-FFF2-40B4-BE49-F238E27FC236}">
                <a16:creationId xmlns:a16="http://schemas.microsoft.com/office/drawing/2014/main" id="{6950243B-72BB-CA8A-0CDD-88181B9EF946}"/>
              </a:ext>
            </a:extLst>
          </p:cNvPr>
          <p:cNvSpPr>
            <a:spLocks noGrp="1" noChangeArrowheads="1"/>
          </p:cNvSpPr>
          <p:nvPr>
            <p:ph type="sldNum" idx="12"/>
          </p:nvPr>
        </p:nvSpPr>
        <p:spPr>
          <a:ln/>
        </p:spPr>
        <p:txBody>
          <a:bodyPr/>
          <a:lstStyle>
            <a:lvl1pPr>
              <a:defRPr/>
            </a:lvl1pPr>
          </a:lstStyle>
          <a:p>
            <a:pPr>
              <a:defRPr/>
            </a:pPr>
            <a:fld id="{34FA64B1-C188-4890-A10F-4ED0D89F9D3A}" type="slidenum">
              <a:rPr lang="en-US" altLang="en-US"/>
              <a:pPr>
                <a:defRPr/>
              </a:pPr>
              <a:t>‹#›</a:t>
            </a:fld>
            <a:endParaRPr lang="en-US" altLang="en-US" dirty="0"/>
          </a:p>
        </p:txBody>
      </p:sp>
    </p:spTree>
    <p:extLst>
      <p:ext uri="{BB962C8B-B14F-4D97-AF65-F5344CB8AC3E}">
        <p14:creationId xmlns:p14="http://schemas.microsoft.com/office/powerpoint/2010/main" val="2321082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7188"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7188"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9">
            <a:extLst>
              <a:ext uri="{FF2B5EF4-FFF2-40B4-BE49-F238E27FC236}">
                <a16:creationId xmlns:a16="http://schemas.microsoft.com/office/drawing/2014/main" id="{492333A1-F9C4-D84E-911E-E66E7AA7EC99}"/>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67184429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3787"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5">
            <a:extLst>
              <a:ext uri="{FF2B5EF4-FFF2-40B4-BE49-F238E27FC236}">
                <a16:creationId xmlns:a16="http://schemas.microsoft.com/office/drawing/2014/main" id="{3A87E771-FE82-20F7-E9F0-8C8C2C56A3B5}"/>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6" name="Rectangle 6">
            <a:extLst>
              <a:ext uri="{FF2B5EF4-FFF2-40B4-BE49-F238E27FC236}">
                <a16:creationId xmlns:a16="http://schemas.microsoft.com/office/drawing/2014/main" id="{6590A8B3-3CD3-C306-DB6E-25517D5DD3F8}"/>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7" name="Rectangle 7">
            <a:extLst>
              <a:ext uri="{FF2B5EF4-FFF2-40B4-BE49-F238E27FC236}">
                <a16:creationId xmlns:a16="http://schemas.microsoft.com/office/drawing/2014/main" id="{1FE7EEE7-21AE-B9AA-5496-E7B30D0A2696}"/>
              </a:ext>
            </a:extLst>
          </p:cNvPr>
          <p:cNvSpPr>
            <a:spLocks noGrp="1" noChangeArrowheads="1"/>
          </p:cNvSpPr>
          <p:nvPr>
            <p:ph type="sldNum" idx="12"/>
          </p:nvPr>
        </p:nvSpPr>
        <p:spPr>
          <a:ln/>
        </p:spPr>
        <p:txBody>
          <a:bodyPr/>
          <a:lstStyle>
            <a:lvl1pPr>
              <a:defRPr/>
            </a:lvl1pPr>
          </a:lstStyle>
          <a:p>
            <a:pPr>
              <a:defRPr/>
            </a:pPr>
            <a:fld id="{07ECAD1E-B1BF-4200-80C0-B77BF90F1CAF}" type="slidenum">
              <a:rPr lang="en-US" altLang="en-US"/>
              <a:pPr>
                <a:defRPr/>
              </a:pPr>
              <a:t>‹#›</a:t>
            </a:fld>
            <a:endParaRPr lang="en-US" altLang="en-US" dirty="0"/>
          </a:p>
        </p:txBody>
      </p:sp>
    </p:spTree>
    <p:extLst>
      <p:ext uri="{BB962C8B-B14F-4D97-AF65-F5344CB8AC3E}">
        <p14:creationId xmlns:p14="http://schemas.microsoft.com/office/powerpoint/2010/main" val="169940634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3787"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noProof="0"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5">
            <a:extLst>
              <a:ext uri="{FF2B5EF4-FFF2-40B4-BE49-F238E27FC236}">
                <a16:creationId xmlns:a16="http://schemas.microsoft.com/office/drawing/2014/main" id="{3337716A-0734-EC47-D35C-0B893965D0E7}"/>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6" name="Rectangle 6">
            <a:extLst>
              <a:ext uri="{FF2B5EF4-FFF2-40B4-BE49-F238E27FC236}">
                <a16:creationId xmlns:a16="http://schemas.microsoft.com/office/drawing/2014/main" id="{B965A7C5-4EC0-2F5D-589B-5713821F8300}"/>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7" name="Rectangle 7">
            <a:extLst>
              <a:ext uri="{FF2B5EF4-FFF2-40B4-BE49-F238E27FC236}">
                <a16:creationId xmlns:a16="http://schemas.microsoft.com/office/drawing/2014/main" id="{3F2ABE21-F2C9-0A9C-3D68-F4F9C3624FCB}"/>
              </a:ext>
            </a:extLst>
          </p:cNvPr>
          <p:cNvSpPr>
            <a:spLocks noGrp="1" noChangeArrowheads="1"/>
          </p:cNvSpPr>
          <p:nvPr>
            <p:ph type="sldNum" idx="12"/>
          </p:nvPr>
        </p:nvSpPr>
        <p:spPr>
          <a:ln/>
        </p:spPr>
        <p:txBody>
          <a:bodyPr/>
          <a:lstStyle>
            <a:lvl1pPr>
              <a:defRPr/>
            </a:lvl1pPr>
          </a:lstStyle>
          <a:p>
            <a:pPr>
              <a:defRPr/>
            </a:pPr>
            <a:fld id="{C6AE6B60-76FC-4678-9B8D-4CFDA24699DF}" type="slidenum">
              <a:rPr lang="en-US" altLang="en-US"/>
              <a:pPr>
                <a:defRPr/>
              </a:pPr>
              <a:t>‹#›</a:t>
            </a:fld>
            <a:endParaRPr lang="en-US" altLang="en-US" dirty="0"/>
          </a:p>
        </p:txBody>
      </p:sp>
    </p:spTree>
    <p:extLst>
      <p:ext uri="{BB962C8B-B14F-4D97-AF65-F5344CB8AC3E}">
        <p14:creationId xmlns:p14="http://schemas.microsoft.com/office/powerpoint/2010/main" val="222473420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5">
            <a:extLst>
              <a:ext uri="{FF2B5EF4-FFF2-40B4-BE49-F238E27FC236}">
                <a16:creationId xmlns:a16="http://schemas.microsoft.com/office/drawing/2014/main" id="{58D91431-74CA-DBB8-FE60-E792A2004A6D}"/>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EABA9A27-7B7E-3B44-8A64-C526AC28B8E6}"/>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6" name="Rectangle 7">
            <a:extLst>
              <a:ext uri="{FF2B5EF4-FFF2-40B4-BE49-F238E27FC236}">
                <a16:creationId xmlns:a16="http://schemas.microsoft.com/office/drawing/2014/main" id="{B5AFF142-D338-B6E8-F684-8037C4045CDF}"/>
              </a:ext>
            </a:extLst>
          </p:cNvPr>
          <p:cNvSpPr>
            <a:spLocks noGrp="1" noChangeArrowheads="1"/>
          </p:cNvSpPr>
          <p:nvPr>
            <p:ph type="sldNum" idx="12"/>
          </p:nvPr>
        </p:nvSpPr>
        <p:spPr>
          <a:ln/>
        </p:spPr>
        <p:txBody>
          <a:bodyPr/>
          <a:lstStyle>
            <a:lvl1pPr>
              <a:defRPr/>
            </a:lvl1pPr>
          </a:lstStyle>
          <a:p>
            <a:pPr>
              <a:defRPr/>
            </a:pPr>
            <a:fld id="{203208F2-C219-4DDD-8A2B-A26EFFF3AE29}" type="slidenum">
              <a:rPr lang="en-US" altLang="en-US"/>
              <a:pPr>
                <a:defRPr/>
              </a:pPr>
              <a:t>‹#›</a:t>
            </a:fld>
            <a:endParaRPr lang="en-US" altLang="en-US" dirty="0"/>
          </a:p>
        </p:txBody>
      </p:sp>
    </p:spTree>
    <p:extLst>
      <p:ext uri="{BB962C8B-B14F-4D97-AF65-F5344CB8AC3E}">
        <p14:creationId xmlns:p14="http://schemas.microsoft.com/office/powerpoint/2010/main" val="23749812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7313" cy="5808663"/>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086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5">
            <a:extLst>
              <a:ext uri="{FF2B5EF4-FFF2-40B4-BE49-F238E27FC236}">
                <a16:creationId xmlns:a16="http://schemas.microsoft.com/office/drawing/2014/main" id="{21A69C5E-2CDD-A82D-5365-84D6EDCC5155}"/>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08B8209C-A14F-F1D6-6E32-8E09045791D5}"/>
              </a:ext>
            </a:extLst>
          </p:cNvPr>
          <p:cNvSpPr>
            <a:spLocks noGrp="1" noChangeArrowheads="1"/>
          </p:cNvSpPr>
          <p:nvPr>
            <p:ph type="ftr" idx="11"/>
          </p:nvPr>
        </p:nvSpPr>
        <p:spPr>
          <a:ln/>
        </p:spPr>
        <p:txBody>
          <a:bodyPr/>
          <a:lstStyle>
            <a:lvl1pPr>
              <a:defRPr/>
            </a:lvl1pPr>
          </a:lstStyle>
          <a:p>
            <a:pPr>
              <a:defRPr/>
            </a:pPr>
            <a:r>
              <a:rPr lang="en-US" altLang="en-US"/>
              <a:t>International Institute of Information Technology, Naya Raipur</a:t>
            </a:r>
          </a:p>
        </p:txBody>
      </p:sp>
      <p:sp>
        <p:nvSpPr>
          <p:cNvPr id="6" name="Rectangle 7">
            <a:extLst>
              <a:ext uri="{FF2B5EF4-FFF2-40B4-BE49-F238E27FC236}">
                <a16:creationId xmlns:a16="http://schemas.microsoft.com/office/drawing/2014/main" id="{B89B8693-0402-47AC-D194-53330258B205}"/>
              </a:ext>
            </a:extLst>
          </p:cNvPr>
          <p:cNvSpPr>
            <a:spLocks noGrp="1" noChangeArrowheads="1"/>
          </p:cNvSpPr>
          <p:nvPr>
            <p:ph type="sldNum" idx="12"/>
          </p:nvPr>
        </p:nvSpPr>
        <p:spPr>
          <a:ln/>
        </p:spPr>
        <p:txBody>
          <a:bodyPr/>
          <a:lstStyle>
            <a:lvl1pPr>
              <a:defRPr/>
            </a:lvl1pPr>
          </a:lstStyle>
          <a:p>
            <a:pPr>
              <a:defRPr/>
            </a:pPr>
            <a:fld id="{34248791-87E6-4485-8726-C0B94B75800E}" type="slidenum">
              <a:rPr lang="en-US" altLang="en-US"/>
              <a:pPr>
                <a:defRPr/>
              </a:pPr>
              <a:t>‹#›</a:t>
            </a:fld>
            <a:endParaRPr lang="en-US" altLang="en-US" dirty="0"/>
          </a:p>
        </p:txBody>
      </p:sp>
    </p:spTree>
    <p:extLst>
      <p:ext uri="{BB962C8B-B14F-4D97-AF65-F5344CB8AC3E}">
        <p14:creationId xmlns:p14="http://schemas.microsoft.com/office/powerpoint/2010/main" val="12344364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5588"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5588"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Rectangle 5">
            <a:extLst>
              <a:ext uri="{FF2B5EF4-FFF2-40B4-BE49-F238E27FC236}">
                <a16:creationId xmlns:a16="http://schemas.microsoft.com/office/drawing/2014/main" id="{75900034-51D7-6448-5A05-828149F15792}"/>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FF82B4AF-6095-BFFE-2C69-5F8C306F1FA7}"/>
              </a:ext>
            </a:extLst>
          </p:cNvPr>
          <p:cNvSpPr>
            <a:spLocks noGrp="1" noChangeArrowheads="1"/>
          </p:cNvSpPr>
          <p:nvPr>
            <p:ph type="sldNum" idx="11"/>
          </p:nvPr>
        </p:nvSpPr>
        <p:spPr>
          <a:ln/>
        </p:spPr>
        <p:txBody>
          <a:bodyPr/>
          <a:lstStyle>
            <a:lvl1pPr>
              <a:defRPr/>
            </a:lvl1pPr>
          </a:lstStyle>
          <a:p>
            <a:pPr>
              <a:defRPr/>
            </a:pPr>
            <a:fld id="{184B9AA3-1B46-459E-B4F9-C741EA6F0593}" type="slidenum">
              <a:rPr lang="en-US" altLang="en-US"/>
              <a:pPr>
                <a:defRPr/>
              </a:pPr>
              <a:t>‹#›</a:t>
            </a:fld>
            <a:endParaRPr lang="en-US" altLang="en-US" dirty="0"/>
          </a:p>
        </p:txBody>
      </p:sp>
      <p:sp>
        <p:nvSpPr>
          <p:cNvPr id="6" name="Rectangle 7">
            <a:extLst>
              <a:ext uri="{FF2B5EF4-FFF2-40B4-BE49-F238E27FC236}">
                <a16:creationId xmlns:a16="http://schemas.microsoft.com/office/drawing/2014/main" id="{38A0C4C5-B341-5593-6204-00701ED71AF3}"/>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4339859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5">
            <a:extLst>
              <a:ext uri="{FF2B5EF4-FFF2-40B4-BE49-F238E27FC236}">
                <a16:creationId xmlns:a16="http://schemas.microsoft.com/office/drawing/2014/main" id="{F0F9DFA7-25A8-1542-E86E-EE924BC9A2F9}"/>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3ED91FCB-A15E-B704-79C8-0437911085D0}"/>
              </a:ext>
            </a:extLst>
          </p:cNvPr>
          <p:cNvSpPr>
            <a:spLocks noGrp="1" noChangeArrowheads="1"/>
          </p:cNvSpPr>
          <p:nvPr>
            <p:ph type="sldNum" idx="11"/>
          </p:nvPr>
        </p:nvSpPr>
        <p:spPr>
          <a:ln/>
        </p:spPr>
        <p:txBody>
          <a:bodyPr/>
          <a:lstStyle>
            <a:lvl1pPr>
              <a:defRPr/>
            </a:lvl1pPr>
          </a:lstStyle>
          <a:p>
            <a:pPr>
              <a:defRPr/>
            </a:pPr>
            <a:fld id="{3B7903F6-38A5-40BD-BB6E-F926FA2D4019}" type="slidenum">
              <a:rPr lang="en-US" altLang="en-US"/>
              <a:pPr>
                <a:defRPr/>
              </a:pPr>
              <a:t>‹#›</a:t>
            </a:fld>
            <a:endParaRPr lang="en-US" altLang="en-US" dirty="0"/>
          </a:p>
        </p:txBody>
      </p:sp>
      <p:sp>
        <p:nvSpPr>
          <p:cNvPr id="6" name="Rectangle 7">
            <a:extLst>
              <a:ext uri="{FF2B5EF4-FFF2-40B4-BE49-F238E27FC236}">
                <a16:creationId xmlns:a16="http://schemas.microsoft.com/office/drawing/2014/main" id="{AC6DBB00-E54C-4631-0924-8828C72EB79D}"/>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235374037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7188"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7188"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Rectangle 5">
            <a:extLst>
              <a:ext uri="{FF2B5EF4-FFF2-40B4-BE49-F238E27FC236}">
                <a16:creationId xmlns:a16="http://schemas.microsoft.com/office/drawing/2014/main" id="{22E9F786-23A7-A816-A027-24089B054429}"/>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E9F86E96-9007-F847-3E81-F8D2ECF8CE0B}"/>
              </a:ext>
            </a:extLst>
          </p:cNvPr>
          <p:cNvSpPr>
            <a:spLocks noGrp="1" noChangeArrowheads="1"/>
          </p:cNvSpPr>
          <p:nvPr>
            <p:ph type="sldNum" idx="11"/>
          </p:nvPr>
        </p:nvSpPr>
        <p:spPr>
          <a:ln/>
        </p:spPr>
        <p:txBody>
          <a:bodyPr/>
          <a:lstStyle>
            <a:lvl1pPr>
              <a:defRPr/>
            </a:lvl1pPr>
          </a:lstStyle>
          <a:p>
            <a:pPr>
              <a:defRPr/>
            </a:pPr>
            <a:fld id="{2D1AE41A-B937-42C7-BD43-F3A8C44D352B}" type="slidenum">
              <a:rPr lang="en-US" altLang="en-US"/>
              <a:pPr>
                <a:defRPr/>
              </a:pPr>
              <a:t>‹#›</a:t>
            </a:fld>
            <a:endParaRPr lang="en-US" altLang="en-US" dirty="0"/>
          </a:p>
        </p:txBody>
      </p:sp>
      <p:sp>
        <p:nvSpPr>
          <p:cNvPr id="6" name="Rectangle 7">
            <a:extLst>
              <a:ext uri="{FF2B5EF4-FFF2-40B4-BE49-F238E27FC236}">
                <a16:creationId xmlns:a16="http://schemas.microsoft.com/office/drawing/2014/main" id="{D8A4F6CC-7FAE-1C0E-7A0D-4E0BD6ED8415}"/>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86616873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0013" cy="4348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0613" y="1825625"/>
            <a:ext cx="5181600" cy="4348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Rectangle 5">
            <a:extLst>
              <a:ext uri="{FF2B5EF4-FFF2-40B4-BE49-F238E27FC236}">
                <a16:creationId xmlns:a16="http://schemas.microsoft.com/office/drawing/2014/main" id="{515D79EB-75B5-7990-CF54-31432040E777}"/>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6" name="Rectangle 6">
            <a:extLst>
              <a:ext uri="{FF2B5EF4-FFF2-40B4-BE49-F238E27FC236}">
                <a16:creationId xmlns:a16="http://schemas.microsoft.com/office/drawing/2014/main" id="{31A220EF-F62F-1CB5-F3D8-BE476D0B5049}"/>
              </a:ext>
            </a:extLst>
          </p:cNvPr>
          <p:cNvSpPr>
            <a:spLocks noGrp="1" noChangeArrowheads="1"/>
          </p:cNvSpPr>
          <p:nvPr>
            <p:ph type="sldNum" idx="11"/>
          </p:nvPr>
        </p:nvSpPr>
        <p:spPr>
          <a:ln/>
        </p:spPr>
        <p:txBody>
          <a:bodyPr/>
          <a:lstStyle>
            <a:lvl1pPr>
              <a:defRPr/>
            </a:lvl1pPr>
          </a:lstStyle>
          <a:p>
            <a:pPr>
              <a:defRPr/>
            </a:pPr>
            <a:fld id="{8A2AD4CC-6713-4605-AD60-C33E7EA4F4D6}" type="slidenum">
              <a:rPr lang="en-US" altLang="en-US"/>
              <a:pPr>
                <a:defRPr/>
              </a:pPr>
              <a:t>‹#›</a:t>
            </a:fld>
            <a:endParaRPr lang="en-US" altLang="en-US" dirty="0"/>
          </a:p>
        </p:txBody>
      </p:sp>
      <p:sp>
        <p:nvSpPr>
          <p:cNvPr id="7" name="Rectangle 7">
            <a:extLst>
              <a:ext uri="{FF2B5EF4-FFF2-40B4-BE49-F238E27FC236}">
                <a16:creationId xmlns:a16="http://schemas.microsoft.com/office/drawing/2014/main" id="{8AA0B278-49DA-1B35-AE24-A467EB78A997}"/>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341276527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7187"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3788" y="1681163"/>
            <a:ext cx="51831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3788" y="2505075"/>
            <a:ext cx="51831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Rectangle 5">
            <a:extLst>
              <a:ext uri="{FF2B5EF4-FFF2-40B4-BE49-F238E27FC236}">
                <a16:creationId xmlns:a16="http://schemas.microsoft.com/office/drawing/2014/main" id="{13B45D54-8989-A11F-BAF2-DBE770A68526}"/>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8" name="Rectangle 6">
            <a:extLst>
              <a:ext uri="{FF2B5EF4-FFF2-40B4-BE49-F238E27FC236}">
                <a16:creationId xmlns:a16="http://schemas.microsoft.com/office/drawing/2014/main" id="{3C431DD2-DD75-E986-2F61-44CE8ED9BCD7}"/>
              </a:ext>
            </a:extLst>
          </p:cNvPr>
          <p:cNvSpPr>
            <a:spLocks noGrp="1" noChangeArrowheads="1"/>
          </p:cNvSpPr>
          <p:nvPr>
            <p:ph type="sldNum" idx="11"/>
          </p:nvPr>
        </p:nvSpPr>
        <p:spPr>
          <a:ln/>
        </p:spPr>
        <p:txBody>
          <a:bodyPr/>
          <a:lstStyle>
            <a:lvl1pPr>
              <a:defRPr/>
            </a:lvl1pPr>
          </a:lstStyle>
          <a:p>
            <a:pPr>
              <a:defRPr/>
            </a:pPr>
            <a:fld id="{52B99889-49A8-485B-BF82-04DFA961934B}" type="slidenum">
              <a:rPr lang="en-US" altLang="en-US"/>
              <a:pPr>
                <a:defRPr/>
              </a:pPr>
              <a:t>‹#›</a:t>
            </a:fld>
            <a:endParaRPr lang="en-US" altLang="en-US" dirty="0"/>
          </a:p>
        </p:txBody>
      </p:sp>
      <p:sp>
        <p:nvSpPr>
          <p:cNvPr id="9" name="Rectangle 7">
            <a:extLst>
              <a:ext uri="{FF2B5EF4-FFF2-40B4-BE49-F238E27FC236}">
                <a16:creationId xmlns:a16="http://schemas.microsoft.com/office/drawing/2014/main" id="{46C62173-5AE0-CD18-60BC-68C16ACDD19D}"/>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242085720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Rectangle 5">
            <a:extLst>
              <a:ext uri="{FF2B5EF4-FFF2-40B4-BE49-F238E27FC236}">
                <a16:creationId xmlns:a16="http://schemas.microsoft.com/office/drawing/2014/main" id="{48AC263F-A111-44E7-6E29-C107106857DC}"/>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4" name="Rectangle 6">
            <a:extLst>
              <a:ext uri="{FF2B5EF4-FFF2-40B4-BE49-F238E27FC236}">
                <a16:creationId xmlns:a16="http://schemas.microsoft.com/office/drawing/2014/main" id="{AD585C0E-EF41-D0AB-DA80-6129AB0D07B7}"/>
              </a:ext>
            </a:extLst>
          </p:cNvPr>
          <p:cNvSpPr>
            <a:spLocks noGrp="1" noChangeArrowheads="1"/>
          </p:cNvSpPr>
          <p:nvPr>
            <p:ph type="sldNum" idx="11"/>
          </p:nvPr>
        </p:nvSpPr>
        <p:spPr>
          <a:ln/>
        </p:spPr>
        <p:txBody>
          <a:bodyPr/>
          <a:lstStyle>
            <a:lvl1pPr>
              <a:defRPr/>
            </a:lvl1pPr>
          </a:lstStyle>
          <a:p>
            <a:pPr>
              <a:defRPr/>
            </a:pPr>
            <a:fld id="{29B6964D-2756-40DD-B213-71D1F7E0B3D2}" type="slidenum">
              <a:rPr lang="en-US" altLang="en-US"/>
              <a:pPr>
                <a:defRPr/>
              </a:pPr>
              <a:t>‹#›</a:t>
            </a:fld>
            <a:endParaRPr lang="en-US" altLang="en-US" dirty="0"/>
          </a:p>
        </p:txBody>
      </p:sp>
      <p:sp>
        <p:nvSpPr>
          <p:cNvPr id="5" name="Rectangle 7">
            <a:extLst>
              <a:ext uri="{FF2B5EF4-FFF2-40B4-BE49-F238E27FC236}">
                <a16:creationId xmlns:a16="http://schemas.microsoft.com/office/drawing/2014/main" id="{6AB1CB83-D264-24FB-DA68-443D68FA56F9}"/>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42502912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0013" cy="4348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0613" y="1825625"/>
            <a:ext cx="5181600" cy="4348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Rectangle 9">
            <a:extLst>
              <a:ext uri="{FF2B5EF4-FFF2-40B4-BE49-F238E27FC236}">
                <a16:creationId xmlns:a16="http://schemas.microsoft.com/office/drawing/2014/main" id="{C5E5E7F2-4025-12B6-9465-F59A05FBB1A9}"/>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314579083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a:extLst>
              <a:ext uri="{FF2B5EF4-FFF2-40B4-BE49-F238E27FC236}">
                <a16:creationId xmlns:a16="http://schemas.microsoft.com/office/drawing/2014/main" id="{D5C2EAF2-C9B7-9A9C-EDAE-D9D81054EE83}"/>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3" name="Rectangle 6">
            <a:extLst>
              <a:ext uri="{FF2B5EF4-FFF2-40B4-BE49-F238E27FC236}">
                <a16:creationId xmlns:a16="http://schemas.microsoft.com/office/drawing/2014/main" id="{9EEE48F3-94BD-0F4D-4D0D-26FC083D455D}"/>
              </a:ext>
            </a:extLst>
          </p:cNvPr>
          <p:cNvSpPr>
            <a:spLocks noGrp="1" noChangeArrowheads="1"/>
          </p:cNvSpPr>
          <p:nvPr>
            <p:ph type="sldNum" idx="11"/>
          </p:nvPr>
        </p:nvSpPr>
        <p:spPr>
          <a:ln/>
        </p:spPr>
        <p:txBody>
          <a:bodyPr/>
          <a:lstStyle>
            <a:lvl1pPr>
              <a:defRPr/>
            </a:lvl1pPr>
          </a:lstStyle>
          <a:p>
            <a:pPr>
              <a:defRPr/>
            </a:pPr>
            <a:fld id="{EB734303-33B2-450E-BC3D-D0A6C6B236F6}" type="slidenum">
              <a:rPr lang="en-US" altLang="en-US"/>
              <a:pPr>
                <a:defRPr/>
              </a:pPr>
              <a:t>‹#›</a:t>
            </a:fld>
            <a:endParaRPr lang="en-US" altLang="en-US" dirty="0"/>
          </a:p>
        </p:txBody>
      </p:sp>
      <p:sp>
        <p:nvSpPr>
          <p:cNvPr id="4" name="Rectangle 7">
            <a:extLst>
              <a:ext uri="{FF2B5EF4-FFF2-40B4-BE49-F238E27FC236}">
                <a16:creationId xmlns:a16="http://schemas.microsoft.com/office/drawing/2014/main" id="{A58E542C-0DB3-3237-2175-82C95BD5E1B2}"/>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30579972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3787"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5">
            <a:extLst>
              <a:ext uri="{FF2B5EF4-FFF2-40B4-BE49-F238E27FC236}">
                <a16:creationId xmlns:a16="http://schemas.microsoft.com/office/drawing/2014/main" id="{7E2A8AE5-341B-524F-5D70-08EE21E9F12E}"/>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6" name="Rectangle 6">
            <a:extLst>
              <a:ext uri="{FF2B5EF4-FFF2-40B4-BE49-F238E27FC236}">
                <a16:creationId xmlns:a16="http://schemas.microsoft.com/office/drawing/2014/main" id="{63F86BEE-539A-2786-2E8A-51E1A124A81C}"/>
              </a:ext>
            </a:extLst>
          </p:cNvPr>
          <p:cNvSpPr>
            <a:spLocks noGrp="1" noChangeArrowheads="1"/>
          </p:cNvSpPr>
          <p:nvPr>
            <p:ph type="sldNum" idx="11"/>
          </p:nvPr>
        </p:nvSpPr>
        <p:spPr>
          <a:ln/>
        </p:spPr>
        <p:txBody>
          <a:bodyPr/>
          <a:lstStyle>
            <a:lvl1pPr>
              <a:defRPr/>
            </a:lvl1pPr>
          </a:lstStyle>
          <a:p>
            <a:pPr>
              <a:defRPr/>
            </a:pPr>
            <a:fld id="{EF2165BF-2477-44CE-895D-89BE0344ABC1}" type="slidenum">
              <a:rPr lang="en-US" altLang="en-US"/>
              <a:pPr>
                <a:defRPr/>
              </a:pPr>
              <a:t>‹#›</a:t>
            </a:fld>
            <a:endParaRPr lang="en-US" altLang="en-US" dirty="0"/>
          </a:p>
        </p:txBody>
      </p:sp>
      <p:sp>
        <p:nvSpPr>
          <p:cNvPr id="7" name="Rectangle 7">
            <a:extLst>
              <a:ext uri="{FF2B5EF4-FFF2-40B4-BE49-F238E27FC236}">
                <a16:creationId xmlns:a16="http://schemas.microsoft.com/office/drawing/2014/main" id="{F827EB3C-62BF-8694-8116-73A2580B894F}"/>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140066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3787"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noProof="0"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5">
            <a:extLst>
              <a:ext uri="{FF2B5EF4-FFF2-40B4-BE49-F238E27FC236}">
                <a16:creationId xmlns:a16="http://schemas.microsoft.com/office/drawing/2014/main" id="{BD52EE5D-363F-7A9E-8772-AFDDEF606008}"/>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6" name="Rectangle 6">
            <a:extLst>
              <a:ext uri="{FF2B5EF4-FFF2-40B4-BE49-F238E27FC236}">
                <a16:creationId xmlns:a16="http://schemas.microsoft.com/office/drawing/2014/main" id="{C9DFEB7B-E89A-4312-3EC0-B2350E25E727}"/>
              </a:ext>
            </a:extLst>
          </p:cNvPr>
          <p:cNvSpPr>
            <a:spLocks noGrp="1" noChangeArrowheads="1"/>
          </p:cNvSpPr>
          <p:nvPr>
            <p:ph type="sldNum" idx="11"/>
          </p:nvPr>
        </p:nvSpPr>
        <p:spPr>
          <a:ln/>
        </p:spPr>
        <p:txBody>
          <a:bodyPr/>
          <a:lstStyle>
            <a:lvl1pPr>
              <a:defRPr/>
            </a:lvl1pPr>
          </a:lstStyle>
          <a:p>
            <a:pPr>
              <a:defRPr/>
            </a:pPr>
            <a:fld id="{1B3A8EB5-E657-4468-9538-DDBBCAD52B14}" type="slidenum">
              <a:rPr lang="en-US" altLang="en-US"/>
              <a:pPr>
                <a:defRPr/>
              </a:pPr>
              <a:t>‹#›</a:t>
            </a:fld>
            <a:endParaRPr lang="en-US" altLang="en-US" dirty="0"/>
          </a:p>
        </p:txBody>
      </p:sp>
      <p:sp>
        <p:nvSpPr>
          <p:cNvPr id="7" name="Rectangle 7">
            <a:extLst>
              <a:ext uri="{FF2B5EF4-FFF2-40B4-BE49-F238E27FC236}">
                <a16:creationId xmlns:a16="http://schemas.microsoft.com/office/drawing/2014/main" id="{AE4A786E-2821-9DF1-354A-4B158295E37A}"/>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265976796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5">
            <a:extLst>
              <a:ext uri="{FF2B5EF4-FFF2-40B4-BE49-F238E27FC236}">
                <a16:creationId xmlns:a16="http://schemas.microsoft.com/office/drawing/2014/main" id="{23D6BF8E-9B68-BD51-104D-AAD0152BD486}"/>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EEE999BE-6F41-9C13-E56F-BE643D438981}"/>
              </a:ext>
            </a:extLst>
          </p:cNvPr>
          <p:cNvSpPr>
            <a:spLocks noGrp="1" noChangeArrowheads="1"/>
          </p:cNvSpPr>
          <p:nvPr>
            <p:ph type="sldNum" idx="11"/>
          </p:nvPr>
        </p:nvSpPr>
        <p:spPr>
          <a:ln/>
        </p:spPr>
        <p:txBody>
          <a:bodyPr/>
          <a:lstStyle>
            <a:lvl1pPr>
              <a:defRPr/>
            </a:lvl1pPr>
          </a:lstStyle>
          <a:p>
            <a:pPr>
              <a:defRPr/>
            </a:pPr>
            <a:fld id="{A31116E1-12E2-4921-856B-60A29C92D551}" type="slidenum">
              <a:rPr lang="en-US" altLang="en-US"/>
              <a:pPr>
                <a:defRPr/>
              </a:pPr>
              <a:t>‹#›</a:t>
            </a:fld>
            <a:endParaRPr lang="en-US" altLang="en-US" dirty="0"/>
          </a:p>
        </p:txBody>
      </p:sp>
      <p:sp>
        <p:nvSpPr>
          <p:cNvPr id="6" name="Rectangle 7">
            <a:extLst>
              <a:ext uri="{FF2B5EF4-FFF2-40B4-BE49-F238E27FC236}">
                <a16:creationId xmlns:a16="http://schemas.microsoft.com/office/drawing/2014/main" id="{C77BC834-1E59-1397-7D0B-90AB7290BBFD}"/>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16821791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7313" cy="5808663"/>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086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Rectangle 5">
            <a:extLst>
              <a:ext uri="{FF2B5EF4-FFF2-40B4-BE49-F238E27FC236}">
                <a16:creationId xmlns:a16="http://schemas.microsoft.com/office/drawing/2014/main" id="{B85DE998-0D97-7F2E-3D92-43477AE9CB62}"/>
              </a:ext>
            </a:extLst>
          </p:cNvPr>
          <p:cNvSpPr>
            <a:spLocks noGrp="1" noChangeArrowheads="1"/>
          </p:cNvSpPr>
          <p:nvPr>
            <p:ph type="dt" idx="10"/>
          </p:nvPr>
        </p:nvSpPr>
        <p:spPr>
          <a:ln/>
        </p:spPr>
        <p:txBody>
          <a:bodyPr/>
          <a:lstStyle>
            <a:lvl1pPr>
              <a:defRPr/>
            </a:lvl1pPr>
          </a:lstStyle>
          <a:p>
            <a:pPr>
              <a:defRPr/>
            </a:pPr>
            <a:r>
              <a:rPr lang="en-IN" altLang="en-US"/>
              <a:t>02/03/23</a:t>
            </a:r>
          </a:p>
        </p:txBody>
      </p:sp>
      <p:sp>
        <p:nvSpPr>
          <p:cNvPr id="5" name="Rectangle 6">
            <a:extLst>
              <a:ext uri="{FF2B5EF4-FFF2-40B4-BE49-F238E27FC236}">
                <a16:creationId xmlns:a16="http://schemas.microsoft.com/office/drawing/2014/main" id="{3BC9F5A0-878B-4D28-5414-4914E401789B}"/>
              </a:ext>
            </a:extLst>
          </p:cNvPr>
          <p:cNvSpPr>
            <a:spLocks noGrp="1" noChangeArrowheads="1"/>
          </p:cNvSpPr>
          <p:nvPr>
            <p:ph type="sldNum" idx="11"/>
          </p:nvPr>
        </p:nvSpPr>
        <p:spPr>
          <a:ln/>
        </p:spPr>
        <p:txBody>
          <a:bodyPr/>
          <a:lstStyle>
            <a:lvl1pPr>
              <a:defRPr/>
            </a:lvl1pPr>
          </a:lstStyle>
          <a:p>
            <a:pPr>
              <a:defRPr/>
            </a:pPr>
            <a:fld id="{7792BEAB-0AB1-468C-84D1-22AB6A70ABE0}" type="slidenum">
              <a:rPr lang="en-US" altLang="en-US"/>
              <a:pPr>
                <a:defRPr/>
              </a:pPr>
              <a:t>‹#›</a:t>
            </a:fld>
            <a:endParaRPr lang="en-US" altLang="en-US" dirty="0"/>
          </a:p>
        </p:txBody>
      </p:sp>
      <p:sp>
        <p:nvSpPr>
          <p:cNvPr id="6" name="Rectangle 7">
            <a:extLst>
              <a:ext uri="{FF2B5EF4-FFF2-40B4-BE49-F238E27FC236}">
                <a16:creationId xmlns:a16="http://schemas.microsoft.com/office/drawing/2014/main" id="{0A4FACD2-5AC0-E398-D2D3-B7053E32A806}"/>
              </a:ext>
            </a:extLst>
          </p:cNvPr>
          <p:cNvSpPr>
            <a:spLocks noGrp="1" noChangeArrowheads="1"/>
          </p:cNvSpPr>
          <p:nvPr>
            <p:ph type="ftr" idx="12"/>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370029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7187"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3788" y="1681163"/>
            <a:ext cx="51831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3788" y="2505075"/>
            <a:ext cx="51831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Rectangle 9">
            <a:extLst>
              <a:ext uri="{FF2B5EF4-FFF2-40B4-BE49-F238E27FC236}">
                <a16:creationId xmlns:a16="http://schemas.microsoft.com/office/drawing/2014/main" id="{CBE73302-85E5-8278-A2F9-A65B5808804B}"/>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41644501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Rectangle 9">
            <a:extLst>
              <a:ext uri="{FF2B5EF4-FFF2-40B4-BE49-F238E27FC236}">
                <a16:creationId xmlns:a16="http://schemas.microsoft.com/office/drawing/2014/main" id="{4A0700FB-31FF-E480-8C77-EDA5AE3B34E6}"/>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8449523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C88B1A31-8DEC-DFBC-E956-DCE2BD362472}"/>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154516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3787"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9">
            <a:extLst>
              <a:ext uri="{FF2B5EF4-FFF2-40B4-BE49-F238E27FC236}">
                <a16:creationId xmlns:a16="http://schemas.microsoft.com/office/drawing/2014/main" id="{B7F8E25C-34C2-33D6-71B7-8CB0351F3218}"/>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21855984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3787"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IN" noProof="0"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Rectangle 9">
            <a:extLst>
              <a:ext uri="{FF2B5EF4-FFF2-40B4-BE49-F238E27FC236}">
                <a16:creationId xmlns:a16="http://schemas.microsoft.com/office/drawing/2014/main" id="{ED0FFDD4-7ED5-14B3-96ED-328846B529B6}"/>
              </a:ext>
            </a:extLst>
          </p:cNvPr>
          <p:cNvSpPr>
            <a:spLocks noGrp="1" noChangeArrowheads="1"/>
          </p:cNvSpPr>
          <p:nvPr>
            <p:ph type="ftr" idx="10"/>
          </p:nvPr>
        </p:nvSpPr>
        <p:spPr>
          <a:ln/>
        </p:spPr>
        <p:txBody>
          <a:bodyPr/>
          <a:lstStyle>
            <a:lvl1pPr>
              <a:defRPr/>
            </a:lvl1pPr>
          </a:lstStyle>
          <a:p>
            <a:pPr>
              <a:defRPr/>
            </a:pPr>
            <a:r>
              <a:rPr lang="en-US" altLang="en-US"/>
              <a:t>International Institute of Information Technology, Naya Raipur</a:t>
            </a:r>
          </a:p>
        </p:txBody>
      </p:sp>
    </p:spTree>
    <p:extLst>
      <p:ext uri="{BB962C8B-B14F-4D97-AF65-F5344CB8AC3E}">
        <p14:creationId xmlns:p14="http://schemas.microsoft.com/office/powerpoint/2010/main" val="92646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Text Box 1">
            <a:extLst>
              <a:ext uri="{FF2B5EF4-FFF2-40B4-BE49-F238E27FC236}">
                <a16:creationId xmlns:a16="http://schemas.microsoft.com/office/drawing/2014/main" id="{CA90796C-E565-BC90-5089-982AFCE6D868}"/>
              </a:ext>
            </a:extLst>
          </p:cNvPr>
          <p:cNvSpPr txBox="1">
            <a:spLocks noChangeArrowheads="1"/>
          </p:cNvSpPr>
          <p:nvPr/>
        </p:nvSpPr>
        <p:spPr bwMode="auto">
          <a:xfrm>
            <a:off x="0" y="6465888"/>
            <a:ext cx="12193588" cy="404812"/>
          </a:xfrm>
          <a:prstGeom prst="rect">
            <a:avLst/>
          </a:prstGeom>
          <a:solidFill>
            <a:srgbClr val="0C2577"/>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pic>
        <p:nvPicPr>
          <p:cNvPr id="1027" name="Picture 2">
            <a:extLst>
              <a:ext uri="{FF2B5EF4-FFF2-40B4-BE49-F238E27FC236}">
                <a16:creationId xmlns:a16="http://schemas.microsoft.com/office/drawing/2014/main" id="{9CD290CF-DB46-55FB-7CF7-5D4C3F55919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625138" y="230188"/>
            <a:ext cx="1460500" cy="14605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267" name="Text Box 3">
            <a:extLst>
              <a:ext uri="{FF2B5EF4-FFF2-40B4-BE49-F238E27FC236}">
                <a16:creationId xmlns:a16="http://schemas.microsoft.com/office/drawing/2014/main" id="{D6E2A779-A2CE-28A8-EA29-A43127E8F551}"/>
              </a:ext>
            </a:extLst>
          </p:cNvPr>
          <p:cNvSpPr txBox="1">
            <a:spLocks noChangeArrowheads="1"/>
          </p:cNvSpPr>
          <p:nvPr/>
        </p:nvSpPr>
        <p:spPr bwMode="auto">
          <a:xfrm>
            <a:off x="0" y="0"/>
            <a:ext cx="12193588" cy="3509963"/>
          </a:xfrm>
          <a:prstGeom prst="rect">
            <a:avLst/>
          </a:prstGeom>
          <a:solidFill>
            <a:srgbClr val="0C2577"/>
          </a:solidFill>
          <a:ln>
            <a:noFill/>
          </a:ln>
          <a:effectLst/>
        </p:spPr>
        <p:txBody>
          <a:bodyPr lIns="0" tIns="0" rIns="0" bIns="0"/>
          <a:lstStyle>
            <a:lvl1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 pos="11231563" algn="l"/>
                <a:tab pos="11680825" algn="l"/>
                <a:tab pos="12130088" algn="l"/>
              </a:tabLst>
              <a:defRPr sz="1500">
                <a:solidFill>
                  <a:srgbClr val="1C1C1C"/>
                </a:solidFill>
                <a:latin typeface="Times New Roman" panose="02020603050405020304" pitchFamily="18" charset="0"/>
                <a:cs typeface="Times New Roman" panose="02020603050405020304" pitchFamily="18" charset="0"/>
              </a:defRPr>
            </a:lvl1pPr>
            <a:lvl2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 pos="11231563" algn="l"/>
                <a:tab pos="11680825" algn="l"/>
                <a:tab pos="12130088" algn="l"/>
              </a:tabLst>
              <a:defRPr sz="1500">
                <a:solidFill>
                  <a:srgbClr val="1C1C1C"/>
                </a:solidFill>
                <a:latin typeface="Times New Roman" panose="02020603050405020304" pitchFamily="18" charset="0"/>
                <a:cs typeface="Times New Roman" panose="02020603050405020304" pitchFamily="18" charset="0"/>
              </a:defRPr>
            </a:lvl2pPr>
            <a:lvl3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 pos="11231563" algn="l"/>
                <a:tab pos="11680825" algn="l"/>
                <a:tab pos="12130088" algn="l"/>
              </a:tabLst>
              <a:defRPr sz="1500">
                <a:solidFill>
                  <a:srgbClr val="1C1C1C"/>
                </a:solidFill>
                <a:latin typeface="Times New Roman" panose="02020603050405020304" pitchFamily="18" charset="0"/>
                <a:cs typeface="Times New Roman" panose="02020603050405020304" pitchFamily="18" charset="0"/>
              </a:defRPr>
            </a:lvl3pPr>
            <a:lvl4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 pos="11231563" algn="l"/>
                <a:tab pos="11680825" algn="l"/>
                <a:tab pos="12130088" algn="l"/>
              </a:tabLst>
              <a:defRPr sz="1500">
                <a:solidFill>
                  <a:srgbClr val="1C1C1C"/>
                </a:solidFill>
                <a:latin typeface="Times New Roman" panose="02020603050405020304" pitchFamily="18" charset="0"/>
                <a:cs typeface="Times New Roman" panose="02020603050405020304" pitchFamily="18" charset="0"/>
              </a:defRPr>
            </a:lvl4pPr>
            <a:lvl5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 pos="11231563" algn="l"/>
                <a:tab pos="11680825" algn="l"/>
                <a:tab pos="12130088" algn="l"/>
              </a:tabLst>
              <a:defRPr sz="1500">
                <a:solidFill>
                  <a:srgbClr val="1C1C1C"/>
                </a:solidFill>
                <a:latin typeface="Times New Roman" panose="02020603050405020304" pitchFamily="18" charset="0"/>
                <a:cs typeface="Times New Roman" panose="02020603050405020304" pitchFamily="18" charset="0"/>
              </a:defRPr>
            </a:lvl5pPr>
            <a:lvl6pPr marL="25146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 pos="11231563" algn="l"/>
                <a:tab pos="11680825" algn="l"/>
                <a:tab pos="12130088" algn="l"/>
              </a:tabLst>
              <a:defRPr sz="1500">
                <a:solidFill>
                  <a:srgbClr val="1C1C1C"/>
                </a:solidFill>
                <a:latin typeface="Times New Roman" panose="02020603050405020304" pitchFamily="18" charset="0"/>
                <a:cs typeface="Times New Roman" panose="02020603050405020304" pitchFamily="18" charset="0"/>
              </a:defRPr>
            </a:lvl6pPr>
            <a:lvl7pPr marL="29718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 pos="11231563" algn="l"/>
                <a:tab pos="11680825" algn="l"/>
                <a:tab pos="12130088" algn="l"/>
              </a:tabLst>
              <a:defRPr sz="1500">
                <a:solidFill>
                  <a:srgbClr val="1C1C1C"/>
                </a:solidFill>
                <a:latin typeface="Times New Roman" panose="02020603050405020304" pitchFamily="18" charset="0"/>
                <a:cs typeface="Times New Roman" panose="02020603050405020304" pitchFamily="18" charset="0"/>
              </a:defRPr>
            </a:lvl7pPr>
            <a:lvl8pPr marL="34290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 pos="11231563" algn="l"/>
                <a:tab pos="11680825" algn="l"/>
                <a:tab pos="12130088" algn="l"/>
              </a:tabLst>
              <a:defRPr sz="1500">
                <a:solidFill>
                  <a:srgbClr val="1C1C1C"/>
                </a:solidFill>
                <a:latin typeface="Times New Roman" panose="02020603050405020304" pitchFamily="18" charset="0"/>
                <a:cs typeface="Times New Roman" panose="02020603050405020304" pitchFamily="18" charset="0"/>
              </a:defRPr>
            </a:lvl8pPr>
            <a:lvl9pPr marL="38862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 pos="11231563" algn="l"/>
                <a:tab pos="11680825" algn="l"/>
                <a:tab pos="12130088" algn="l"/>
              </a:tabLst>
              <a:defRPr sz="1500">
                <a:solidFill>
                  <a:srgbClr val="1C1C1C"/>
                </a:solidFill>
                <a:latin typeface="Times New Roman" panose="02020603050405020304" pitchFamily="18" charset="0"/>
                <a:cs typeface="Times New Roman" panose="02020603050405020304" pitchFamily="18" charset="0"/>
              </a:defRPr>
            </a:lvl9pPr>
          </a:lstStyle>
          <a:p>
            <a:pPr>
              <a:lnSpc>
                <a:spcPct val="90000"/>
              </a:lnSpc>
              <a:spcBef>
                <a:spcPts val="25"/>
              </a:spcBef>
              <a:spcAft>
                <a:spcPts val="25"/>
              </a:spcAft>
              <a:buSzPct val="100000"/>
              <a:defRPr/>
            </a:pPr>
            <a:r>
              <a:rPr lang="en-US" altLang="en-US" sz="100" dirty="0">
                <a:solidFill>
                  <a:srgbClr val="0C2577"/>
                </a:solidFill>
                <a:latin typeface="Georgia" panose="02040502050405020303" pitchFamily="18" charset="0"/>
              </a:rPr>
              <a:t>..</a:t>
            </a:r>
          </a:p>
        </p:txBody>
      </p:sp>
      <p:pic>
        <p:nvPicPr>
          <p:cNvPr id="1029" name="Picture 4">
            <a:extLst>
              <a:ext uri="{FF2B5EF4-FFF2-40B4-BE49-F238E27FC236}">
                <a16:creationId xmlns:a16="http://schemas.microsoft.com/office/drawing/2014/main" id="{E3BA09C4-901E-80C2-D387-CBDBFE922B50}"/>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50813" y="4852988"/>
            <a:ext cx="1244600" cy="12446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1269" name="Text Box 5">
            <a:extLst>
              <a:ext uri="{FF2B5EF4-FFF2-40B4-BE49-F238E27FC236}">
                <a16:creationId xmlns:a16="http://schemas.microsoft.com/office/drawing/2014/main" id="{6DD84AA8-3BE5-233A-EEA6-0B545FC90075}"/>
              </a:ext>
            </a:extLst>
          </p:cNvPr>
          <p:cNvSpPr txBox="1">
            <a:spLocks noChangeArrowheads="1"/>
          </p:cNvSpPr>
          <p:nvPr/>
        </p:nvSpPr>
        <p:spPr bwMode="auto">
          <a:xfrm>
            <a:off x="1619250" y="5013325"/>
            <a:ext cx="5561013" cy="914400"/>
          </a:xfrm>
          <a:prstGeom prst="rect">
            <a:avLst/>
          </a:prstGeom>
          <a:noFill/>
          <a:ln>
            <a:noFill/>
          </a:ln>
          <a:effectLst/>
        </p:spPr>
        <p:txBody>
          <a:bodyPr>
            <a:spAutoFit/>
          </a:bodyPr>
          <a:lstStyle>
            <a:lvl1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1pPr>
            <a:lvl2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2pPr>
            <a:lvl3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3pPr>
            <a:lvl4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4pPr>
            <a:lvl5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5pPr>
            <a:lvl6pPr marL="25146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6pPr>
            <a:lvl7pPr marL="29718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7pPr>
            <a:lvl8pPr marL="34290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8pPr>
            <a:lvl9pPr marL="38862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9pPr>
          </a:lstStyle>
          <a:p>
            <a:pPr>
              <a:spcBef>
                <a:spcPts val="25"/>
              </a:spcBef>
              <a:spcAft>
                <a:spcPts val="25"/>
              </a:spcAft>
              <a:buSzPct val="100000"/>
              <a:defRPr/>
            </a:pPr>
            <a:r>
              <a:rPr lang="en-US" altLang="en-US" sz="1800" b="1" dirty="0">
                <a:solidFill>
                  <a:srgbClr val="23298A"/>
                </a:solidFill>
                <a:latin typeface="Georgia" panose="02040502050405020303" pitchFamily="18" charset="0"/>
              </a:rPr>
              <a:t>Dr. Shyama Prasad Mukherjee International Institute of Information Technology, Naya Raipur </a:t>
            </a:r>
          </a:p>
        </p:txBody>
      </p:sp>
      <p:sp>
        <p:nvSpPr>
          <p:cNvPr id="11270" name="Text Box 6">
            <a:extLst>
              <a:ext uri="{FF2B5EF4-FFF2-40B4-BE49-F238E27FC236}">
                <a16:creationId xmlns:a16="http://schemas.microsoft.com/office/drawing/2014/main" id="{F760546A-07FF-8BAE-AC51-8FA82B99B375}"/>
              </a:ext>
            </a:extLst>
          </p:cNvPr>
          <p:cNvSpPr txBox="1">
            <a:spLocks noChangeArrowheads="1"/>
          </p:cNvSpPr>
          <p:nvPr/>
        </p:nvSpPr>
        <p:spPr bwMode="auto">
          <a:xfrm>
            <a:off x="8375650" y="3787775"/>
            <a:ext cx="3171825" cy="427038"/>
          </a:xfrm>
          <a:prstGeom prst="rect">
            <a:avLst/>
          </a:prstGeom>
          <a:noFill/>
          <a:ln>
            <a:noFill/>
          </a:ln>
          <a:effectLst/>
        </p:spPr>
        <p:txBody>
          <a:bodyPr/>
          <a:lstStyle>
            <a:lvl1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1pPr>
            <a:lvl2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2pPr>
            <a:lvl3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3pPr>
            <a:lvl4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4pPr>
            <a:lvl5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5pPr>
            <a:lvl6pPr marL="25146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6pPr>
            <a:lvl7pPr marL="29718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7pPr>
            <a:lvl8pPr marL="34290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8pPr>
            <a:lvl9pPr marL="38862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rgbClr val="1C1C1C"/>
                </a:solidFill>
                <a:latin typeface="Times New Roman" panose="02020603050405020304" pitchFamily="18" charset="0"/>
                <a:cs typeface="Times New Roman" panose="02020603050405020304" pitchFamily="18" charset="0"/>
              </a:defRPr>
            </a:lvl9pPr>
          </a:lstStyle>
          <a:p>
            <a:pPr algn="ctr">
              <a:lnSpc>
                <a:spcPct val="90000"/>
              </a:lnSpc>
              <a:spcBef>
                <a:spcPts val="25"/>
              </a:spcBef>
              <a:spcAft>
                <a:spcPts val="25"/>
              </a:spcAft>
              <a:buSzPct val="100000"/>
              <a:defRPr/>
            </a:pPr>
            <a:r>
              <a:rPr lang="en-US" altLang="en-US" sz="2000" dirty="0">
                <a:solidFill>
                  <a:srgbClr val="FFFFFF"/>
                </a:solidFill>
                <a:latin typeface="Georgia" panose="02040502050405020303" pitchFamily="18" charset="0"/>
              </a:rPr>
              <a:t>Date:</a:t>
            </a:r>
          </a:p>
        </p:txBody>
      </p:sp>
      <p:sp>
        <p:nvSpPr>
          <p:cNvPr id="1032" name="Rectangle 7">
            <a:extLst>
              <a:ext uri="{FF2B5EF4-FFF2-40B4-BE49-F238E27FC236}">
                <a16:creationId xmlns:a16="http://schemas.microsoft.com/office/drawing/2014/main" id="{E322DE5E-01C1-EC07-1E29-53973F8BB278}"/>
              </a:ext>
            </a:extLst>
          </p:cNvPr>
          <p:cNvSpPr>
            <a:spLocks noGrp="1" noChangeArrowheads="1"/>
          </p:cNvSpPr>
          <p:nvPr>
            <p:ph type="title"/>
          </p:nvPr>
        </p:nvSpPr>
        <p:spPr bwMode="auto">
          <a:xfrm>
            <a:off x="838200" y="365125"/>
            <a:ext cx="10514013" cy="13223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GB" altLang="en-US"/>
              <a:t>Click to edit the title text format</a:t>
            </a:r>
          </a:p>
        </p:txBody>
      </p:sp>
      <p:sp>
        <p:nvSpPr>
          <p:cNvPr id="1033" name="Rectangle 8">
            <a:extLst>
              <a:ext uri="{FF2B5EF4-FFF2-40B4-BE49-F238E27FC236}">
                <a16:creationId xmlns:a16="http://schemas.microsoft.com/office/drawing/2014/main" id="{8C6FBF11-6941-C6A6-70C3-46A39632B576}"/>
              </a:ext>
            </a:extLst>
          </p:cNvPr>
          <p:cNvSpPr>
            <a:spLocks noGrp="1" noChangeArrowheads="1"/>
          </p:cNvSpPr>
          <p:nvPr>
            <p:ph type="body" idx="1"/>
          </p:nvPr>
        </p:nvSpPr>
        <p:spPr bwMode="auto">
          <a:xfrm>
            <a:off x="838200" y="1825625"/>
            <a:ext cx="10514013" cy="43481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
        <p:nvSpPr>
          <p:cNvPr id="11273" name="Rectangle 9">
            <a:extLst>
              <a:ext uri="{FF2B5EF4-FFF2-40B4-BE49-F238E27FC236}">
                <a16:creationId xmlns:a16="http://schemas.microsoft.com/office/drawing/2014/main" id="{D07CC560-0048-82FC-E4BA-4BBA5C9055ED}"/>
              </a:ext>
            </a:extLst>
          </p:cNvPr>
          <p:cNvSpPr>
            <a:spLocks noGrp="1" noChangeArrowheads="1"/>
          </p:cNvSpPr>
          <p:nvPr>
            <p:ph type="ftr"/>
          </p:nvPr>
        </p:nvSpPr>
        <p:spPr bwMode="auto">
          <a:xfrm>
            <a:off x="2859088" y="6492875"/>
            <a:ext cx="6596062" cy="361950"/>
          </a:xfrm>
          <a:prstGeom prst="rect">
            <a:avLst/>
          </a:prstGeom>
          <a:noFill/>
          <a:ln>
            <a:noFill/>
          </a:ln>
          <a:effectLst/>
        </p:spPr>
        <p:txBody>
          <a:bodyPr vert="horz" wrap="square" lIns="91440" tIns="45720" rIns="91440" bIns="45720" numCol="1" anchor="ctr" anchorCtr="0" compatLnSpc="1">
            <a:prstTxWarp prst="textNoShape">
              <a:avLst/>
            </a:prstTxWarp>
          </a:bodyPr>
          <a:lstStyle>
            <a:lvl1pPr marL="215900" indent="-215900" algn="ctr" eaLnBrk="1">
              <a:lnSpc>
                <a:spcPct val="100000"/>
              </a:lnSpc>
              <a:spcBef>
                <a:spcPts val="25"/>
              </a:spcBef>
              <a:spcAft>
                <a:spcPts val="25"/>
              </a:spcAft>
              <a:buClrTx/>
              <a:buSzPct val="45000"/>
              <a:buFontTx/>
              <a:buNone/>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400">
                <a:solidFill>
                  <a:srgbClr val="FFFFFF"/>
                </a:solidFill>
                <a:latin typeface="Georgia" panose="02040502050405020303" pitchFamily="18" charset="0"/>
              </a:defRPr>
            </a:lvl1pPr>
          </a:lstStyle>
          <a:p>
            <a:pPr>
              <a:defRPr/>
            </a:pPr>
            <a:r>
              <a:rPr lang="en-US" altLang="en-US"/>
              <a:t>International Institute of Information Technology, Naya Raipur</a:t>
            </a:r>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dt="0"/>
  <p:txStyles>
    <p:titleStyle>
      <a:lvl1pPr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j-lt"/>
          <a:ea typeface="+mj-ea"/>
          <a:cs typeface="+mj-cs"/>
        </a:defRPr>
      </a:lvl1pPr>
      <a:lvl2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2pPr>
      <a:lvl3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3pPr>
      <a:lvl4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4pPr>
      <a:lvl5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5pPr>
      <a:lvl6pPr marL="25146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6pPr>
      <a:lvl7pPr marL="29718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7pPr>
      <a:lvl8pPr marL="34290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8pPr>
      <a:lvl9pPr marL="38862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9pPr>
    </p:titleStyle>
    <p:bodyStyle>
      <a:lvl1pPr marL="342900" indent="-3429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1pPr>
      <a:lvl2pPr marL="742950" indent="-28575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2pPr>
      <a:lvl3pPr marL="11430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3pPr>
      <a:lvl4pPr marL="16002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4pPr>
      <a:lvl5pPr marL="20574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50" name="Text Box 1">
            <a:extLst>
              <a:ext uri="{FF2B5EF4-FFF2-40B4-BE49-F238E27FC236}">
                <a16:creationId xmlns:a16="http://schemas.microsoft.com/office/drawing/2014/main" id="{8A01D800-8119-7811-E3F1-CDFD3DF83E4D}"/>
              </a:ext>
            </a:extLst>
          </p:cNvPr>
          <p:cNvSpPr txBox="1">
            <a:spLocks noChangeArrowheads="1"/>
          </p:cNvSpPr>
          <p:nvPr/>
        </p:nvSpPr>
        <p:spPr bwMode="auto">
          <a:xfrm>
            <a:off x="0" y="6465888"/>
            <a:ext cx="12193588" cy="404812"/>
          </a:xfrm>
          <a:prstGeom prst="rect">
            <a:avLst/>
          </a:prstGeom>
          <a:solidFill>
            <a:srgbClr val="0C2577"/>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pic>
        <p:nvPicPr>
          <p:cNvPr id="2051" name="Picture 2">
            <a:extLst>
              <a:ext uri="{FF2B5EF4-FFF2-40B4-BE49-F238E27FC236}">
                <a16:creationId xmlns:a16="http://schemas.microsoft.com/office/drawing/2014/main" id="{C9F9A389-20A5-5E19-DCD3-F015A804DA86}"/>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625138" y="230188"/>
            <a:ext cx="1460500" cy="14605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052" name="Rectangle 3">
            <a:extLst>
              <a:ext uri="{FF2B5EF4-FFF2-40B4-BE49-F238E27FC236}">
                <a16:creationId xmlns:a16="http://schemas.microsoft.com/office/drawing/2014/main" id="{1ED35692-063B-80F8-2AF8-D08465E61CB9}"/>
              </a:ext>
            </a:extLst>
          </p:cNvPr>
          <p:cNvSpPr>
            <a:spLocks noGrp="1" noChangeArrowheads="1"/>
          </p:cNvSpPr>
          <p:nvPr>
            <p:ph type="title"/>
          </p:nvPr>
        </p:nvSpPr>
        <p:spPr bwMode="auto">
          <a:xfrm>
            <a:off x="838200" y="365125"/>
            <a:ext cx="10514013" cy="13223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GB" altLang="en-US"/>
              <a:t>Click to edit the title text format</a:t>
            </a:r>
          </a:p>
        </p:txBody>
      </p:sp>
      <p:sp>
        <p:nvSpPr>
          <p:cNvPr id="2053" name="Rectangle 4">
            <a:extLst>
              <a:ext uri="{FF2B5EF4-FFF2-40B4-BE49-F238E27FC236}">
                <a16:creationId xmlns:a16="http://schemas.microsoft.com/office/drawing/2014/main" id="{FD1A9E94-C760-30FE-C877-0D1B0C9AE218}"/>
              </a:ext>
            </a:extLst>
          </p:cNvPr>
          <p:cNvSpPr>
            <a:spLocks noGrp="1" noChangeArrowheads="1"/>
          </p:cNvSpPr>
          <p:nvPr>
            <p:ph type="body" idx="1"/>
          </p:nvPr>
        </p:nvSpPr>
        <p:spPr bwMode="auto">
          <a:xfrm>
            <a:off x="838200" y="1825625"/>
            <a:ext cx="10514013" cy="43481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
        <p:nvSpPr>
          <p:cNvPr id="21509" name="Rectangle 5">
            <a:extLst>
              <a:ext uri="{FF2B5EF4-FFF2-40B4-BE49-F238E27FC236}">
                <a16:creationId xmlns:a16="http://schemas.microsoft.com/office/drawing/2014/main" id="{ED68709C-CDF6-308E-5D28-260CC33F2476}"/>
              </a:ext>
            </a:extLst>
          </p:cNvPr>
          <p:cNvSpPr>
            <a:spLocks noGrp="1" noChangeArrowheads="1"/>
          </p:cNvSpPr>
          <p:nvPr>
            <p:ph type="sldNum"/>
          </p:nvPr>
        </p:nvSpPr>
        <p:spPr bwMode="auto">
          <a:xfrm>
            <a:off x="9631363" y="6492875"/>
            <a:ext cx="1976437" cy="361950"/>
          </a:xfrm>
          <a:prstGeom prst="rect">
            <a:avLst/>
          </a:prstGeom>
          <a:noFill/>
          <a:ln>
            <a:noFill/>
          </a:ln>
          <a:effectLst/>
        </p:spPr>
        <p:txBody>
          <a:bodyPr vert="horz" wrap="square" lIns="91440" tIns="45720" rIns="91440" bIns="45720" numCol="1" anchor="ctr" anchorCtr="0" compatLnSpc="1">
            <a:prstTxWarp prst="textNoShape">
              <a:avLst/>
            </a:prstTxWarp>
          </a:bodyPr>
          <a:lstStyle>
            <a:lvl1pPr algn="r" eaLnBrk="1">
              <a:lnSpc>
                <a:spcPct val="100000"/>
              </a:lnSpc>
              <a:spcBef>
                <a:spcPts val="25"/>
              </a:spcBef>
              <a:spcAft>
                <a:spcPts val="25"/>
              </a:spcAft>
              <a:buClrTx/>
              <a:buSzPct val="100000"/>
              <a:buFontTx/>
              <a:buNone/>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200">
                <a:solidFill>
                  <a:srgbClr val="FFFFFF"/>
                </a:solidFill>
                <a:cs typeface="Calibri" panose="020F0502020204030204" pitchFamily="34" charset="0"/>
              </a:defRPr>
            </a:lvl1pPr>
          </a:lstStyle>
          <a:p>
            <a:pPr>
              <a:defRPr/>
            </a:pPr>
            <a:fld id="{3CF001E2-57A6-4DAF-91A3-3550164D28F6}"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xStyles>
    <p:titleStyle>
      <a:lvl1pPr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j-lt"/>
          <a:ea typeface="+mj-ea"/>
          <a:cs typeface="+mj-cs"/>
        </a:defRPr>
      </a:lvl1pPr>
      <a:lvl2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2pPr>
      <a:lvl3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3pPr>
      <a:lvl4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4pPr>
      <a:lvl5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5pPr>
      <a:lvl6pPr marL="25146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6pPr>
      <a:lvl7pPr marL="29718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7pPr>
      <a:lvl8pPr marL="34290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8pPr>
      <a:lvl9pPr marL="38862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9pPr>
    </p:titleStyle>
    <p:bodyStyle>
      <a:lvl1pPr marL="342900" indent="-3429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1pPr>
      <a:lvl2pPr marL="742950" indent="-28575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2pPr>
      <a:lvl3pPr marL="11430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3pPr>
      <a:lvl4pPr marL="16002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4pPr>
      <a:lvl5pPr marL="20574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74" name="Text Box 1">
            <a:extLst>
              <a:ext uri="{FF2B5EF4-FFF2-40B4-BE49-F238E27FC236}">
                <a16:creationId xmlns:a16="http://schemas.microsoft.com/office/drawing/2014/main" id="{8E43C5CF-3D3D-4502-55A5-96EB13E4C12A}"/>
              </a:ext>
            </a:extLst>
          </p:cNvPr>
          <p:cNvSpPr txBox="1">
            <a:spLocks noChangeArrowheads="1"/>
          </p:cNvSpPr>
          <p:nvPr/>
        </p:nvSpPr>
        <p:spPr bwMode="auto">
          <a:xfrm>
            <a:off x="0" y="6465888"/>
            <a:ext cx="12193588" cy="404812"/>
          </a:xfrm>
          <a:prstGeom prst="rect">
            <a:avLst/>
          </a:prstGeom>
          <a:solidFill>
            <a:srgbClr val="0C2577"/>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pic>
        <p:nvPicPr>
          <p:cNvPr id="3075" name="Picture 2">
            <a:extLst>
              <a:ext uri="{FF2B5EF4-FFF2-40B4-BE49-F238E27FC236}">
                <a16:creationId xmlns:a16="http://schemas.microsoft.com/office/drawing/2014/main" id="{73FD6D99-901B-14B9-558E-2FC3BA51DC35}"/>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625138" y="230188"/>
            <a:ext cx="1460500" cy="14605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076" name="Rectangle 3">
            <a:extLst>
              <a:ext uri="{FF2B5EF4-FFF2-40B4-BE49-F238E27FC236}">
                <a16:creationId xmlns:a16="http://schemas.microsoft.com/office/drawing/2014/main" id="{490C5BF2-53CE-F8A2-C1E2-D0CF73829A10}"/>
              </a:ext>
            </a:extLst>
          </p:cNvPr>
          <p:cNvSpPr>
            <a:spLocks noGrp="1" noChangeArrowheads="1"/>
          </p:cNvSpPr>
          <p:nvPr>
            <p:ph type="title"/>
          </p:nvPr>
        </p:nvSpPr>
        <p:spPr bwMode="auto">
          <a:xfrm>
            <a:off x="838200" y="365125"/>
            <a:ext cx="10514013" cy="13223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GB" altLang="en-US"/>
              <a:t>Click to edit the title text format</a:t>
            </a:r>
          </a:p>
        </p:txBody>
      </p:sp>
      <p:sp>
        <p:nvSpPr>
          <p:cNvPr id="3077" name="Rectangle 4">
            <a:extLst>
              <a:ext uri="{FF2B5EF4-FFF2-40B4-BE49-F238E27FC236}">
                <a16:creationId xmlns:a16="http://schemas.microsoft.com/office/drawing/2014/main" id="{952AE84C-2CEE-7F43-88FC-07ADB739DC0E}"/>
              </a:ext>
            </a:extLst>
          </p:cNvPr>
          <p:cNvSpPr>
            <a:spLocks noGrp="1" noChangeArrowheads="1"/>
          </p:cNvSpPr>
          <p:nvPr>
            <p:ph type="body" idx="1"/>
          </p:nvPr>
        </p:nvSpPr>
        <p:spPr bwMode="auto">
          <a:xfrm>
            <a:off x="838200" y="1825625"/>
            <a:ext cx="10514013" cy="43481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
        <p:nvSpPr>
          <p:cNvPr id="29701" name="Rectangle 5">
            <a:extLst>
              <a:ext uri="{FF2B5EF4-FFF2-40B4-BE49-F238E27FC236}">
                <a16:creationId xmlns:a16="http://schemas.microsoft.com/office/drawing/2014/main" id="{9475462F-B52D-8138-5D1E-3FAE06BF9A93}"/>
              </a:ext>
            </a:extLst>
          </p:cNvPr>
          <p:cNvSpPr>
            <a:spLocks noGrp="1" noChangeArrowheads="1"/>
          </p:cNvSpPr>
          <p:nvPr>
            <p:ph type="dt"/>
          </p:nvPr>
        </p:nvSpPr>
        <p:spPr bwMode="auto">
          <a:xfrm>
            <a:off x="266700" y="6557963"/>
            <a:ext cx="2206625" cy="296862"/>
          </a:xfrm>
          <a:prstGeom prst="rect">
            <a:avLst/>
          </a:prstGeom>
          <a:noFill/>
          <a:ln>
            <a:noFill/>
          </a:ln>
          <a:effectLst/>
        </p:spPr>
        <p:txBody>
          <a:bodyPr vert="horz" wrap="square" lIns="91440" tIns="45720" rIns="91440" bIns="45720" numCol="1" anchor="ctr" anchorCtr="0" compatLnSpc="1">
            <a:prstTxWarp prst="textNoShape">
              <a:avLst/>
            </a:prstTxWarp>
          </a:bodyPr>
          <a:lstStyle>
            <a:lvl1pPr marL="215900" indent="-215900" eaLnBrk="1">
              <a:lnSpc>
                <a:spcPct val="100000"/>
              </a:lnSpc>
              <a:spcBef>
                <a:spcPts val="25"/>
              </a:spcBef>
              <a:spcAft>
                <a:spcPts val="25"/>
              </a:spcAft>
              <a:buClrTx/>
              <a:buSzPct val="45000"/>
              <a:buFontTx/>
              <a:buNone/>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200">
                <a:solidFill>
                  <a:srgbClr val="FFFFFF"/>
                </a:solidFill>
                <a:cs typeface="Calibri" panose="020F0502020204030204" pitchFamily="34" charset="0"/>
              </a:defRPr>
            </a:lvl1pPr>
          </a:lstStyle>
          <a:p>
            <a:pPr>
              <a:defRPr/>
            </a:pPr>
            <a:r>
              <a:rPr lang="en-IN" altLang="en-US"/>
              <a:t>02/03/23</a:t>
            </a:r>
          </a:p>
        </p:txBody>
      </p:sp>
      <p:sp>
        <p:nvSpPr>
          <p:cNvPr id="29702" name="Rectangle 6">
            <a:extLst>
              <a:ext uri="{FF2B5EF4-FFF2-40B4-BE49-F238E27FC236}">
                <a16:creationId xmlns:a16="http://schemas.microsoft.com/office/drawing/2014/main" id="{5E3DBC4E-C87B-14C4-0B75-31C3A4F4E6C4}"/>
              </a:ext>
            </a:extLst>
          </p:cNvPr>
          <p:cNvSpPr>
            <a:spLocks noGrp="1" noChangeArrowheads="1"/>
          </p:cNvSpPr>
          <p:nvPr>
            <p:ph type="ftr"/>
          </p:nvPr>
        </p:nvSpPr>
        <p:spPr bwMode="auto">
          <a:xfrm>
            <a:off x="2859088" y="6492875"/>
            <a:ext cx="6596062" cy="361950"/>
          </a:xfrm>
          <a:prstGeom prst="rect">
            <a:avLst/>
          </a:prstGeom>
          <a:noFill/>
          <a:ln>
            <a:noFill/>
          </a:ln>
          <a:effectLst/>
        </p:spPr>
        <p:txBody>
          <a:bodyPr vert="horz" wrap="square" lIns="91440" tIns="45720" rIns="91440" bIns="45720" numCol="1" anchor="ctr" anchorCtr="0" compatLnSpc="1">
            <a:prstTxWarp prst="textNoShape">
              <a:avLst/>
            </a:prstTxWarp>
          </a:bodyPr>
          <a:lstStyle>
            <a:lvl1pPr marL="215900" indent="-215900" algn="ctr" eaLnBrk="1">
              <a:lnSpc>
                <a:spcPct val="100000"/>
              </a:lnSpc>
              <a:spcBef>
                <a:spcPts val="25"/>
              </a:spcBef>
              <a:spcAft>
                <a:spcPts val="25"/>
              </a:spcAft>
              <a:buClrTx/>
              <a:buSzPct val="45000"/>
              <a:buFontTx/>
              <a:buNone/>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400">
                <a:solidFill>
                  <a:srgbClr val="FFFFFF"/>
                </a:solidFill>
                <a:latin typeface="Georgia" panose="02040502050405020303" pitchFamily="18" charset="0"/>
              </a:defRPr>
            </a:lvl1pPr>
          </a:lstStyle>
          <a:p>
            <a:pPr>
              <a:defRPr/>
            </a:pPr>
            <a:r>
              <a:rPr lang="en-US" altLang="en-US"/>
              <a:t>International Institute of Information Technology, Naya Raipur</a:t>
            </a:r>
          </a:p>
        </p:txBody>
      </p:sp>
      <p:sp>
        <p:nvSpPr>
          <p:cNvPr id="29703" name="Rectangle 7">
            <a:extLst>
              <a:ext uri="{FF2B5EF4-FFF2-40B4-BE49-F238E27FC236}">
                <a16:creationId xmlns:a16="http://schemas.microsoft.com/office/drawing/2014/main" id="{107DA337-83A9-603C-952E-165A898D5CF1}"/>
              </a:ext>
            </a:extLst>
          </p:cNvPr>
          <p:cNvSpPr>
            <a:spLocks noGrp="1" noChangeArrowheads="1"/>
          </p:cNvSpPr>
          <p:nvPr>
            <p:ph type="sldNum"/>
          </p:nvPr>
        </p:nvSpPr>
        <p:spPr bwMode="auto">
          <a:xfrm>
            <a:off x="9631363" y="6492875"/>
            <a:ext cx="1976437" cy="361950"/>
          </a:xfrm>
          <a:prstGeom prst="rect">
            <a:avLst/>
          </a:prstGeom>
          <a:noFill/>
          <a:ln>
            <a:noFill/>
          </a:ln>
          <a:effectLst/>
        </p:spPr>
        <p:txBody>
          <a:bodyPr vert="horz" wrap="square" lIns="91440" tIns="45720" rIns="91440" bIns="45720" numCol="1" anchor="ctr" anchorCtr="0" compatLnSpc="1">
            <a:prstTxWarp prst="textNoShape">
              <a:avLst/>
            </a:prstTxWarp>
          </a:bodyPr>
          <a:lstStyle>
            <a:lvl1pPr algn="r" eaLnBrk="1">
              <a:lnSpc>
                <a:spcPct val="100000"/>
              </a:lnSpc>
              <a:spcBef>
                <a:spcPts val="25"/>
              </a:spcBef>
              <a:spcAft>
                <a:spcPts val="25"/>
              </a:spcAft>
              <a:buClrTx/>
              <a:buSzPct val="100000"/>
              <a:buFontTx/>
              <a:buNone/>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200">
                <a:solidFill>
                  <a:srgbClr val="FFFFFF"/>
                </a:solidFill>
                <a:cs typeface="Calibri" panose="020F0502020204030204" pitchFamily="34" charset="0"/>
              </a:defRPr>
            </a:lvl1pPr>
          </a:lstStyle>
          <a:p>
            <a:pPr>
              <a:defRPr/>
            </a:pPr>
            <a:fld id="{271EAEB4-C3D6-4AA6-9470-7D37C08E9B67}" type="slidenum">
              <a:rPr lang="en-US" altLang="en-US"/>
              <a:pPr>
                <a:defRPr/>
              </a:pPr>
              <a:t>‹#›</a:t>
            </a:fld>
            <a:endParaRPr lang="en-US" altLang="en-US" dirty="0"/>
          </a:p>
        </p:txBody>
      </p:sp>
    </p:spTree>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Lst>
  <p:hf sldNum="0" hdr="0"/>
  <p:txStyles>
    <p:titleStyle>
      <a:lvl1pPr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j-lt"/>
          <a:ea typeface="+mj-ea"/>
          <a:cs typeface="+mj-cs"/>
        </a:defRPr>
      </a:lvl1pPr>
      <a:lvl2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2pPr>
      <a:lvl3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3pPr>
      <a:lvl4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4pPr>
      <a:lvl5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5pPr>
      <a:lvl6pPr marL="25146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6pPr>
      <a:lvl7pPr marL="29718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7pPr>
      <a:lvl8pPr marL="34290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8pPr>
      <a:lvl9pPr marL="38862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9pPr>
    </p:titleStyle>
    <p:bodyStyle>
      <a:lvl1pPr marL="342900" indent="-3429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1pPr>
      <a:lvl2pPr marL="742950" indent="-28575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2pPr>
      <a:lvl3pPr marL="11430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3pPr>
      <a:lvl4pPr marL="16002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4pPr>
      <a:lvl5pPr marL="20574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Text Box 1">
            <a:extLst>
              <a:ext uri="{FF2B5EF4-FFF2-40B4-BE49-F238E27FC236}">
                <a16:creationId xmlns:a16="http://schemas.microsoft.com/office/drawing/2014/main" id="{45CC2D71-EBFA-EF39-DAAC-999308A8AFDA}"/>
              </a:ext>
            </a:extLst>
          </p:cNvPr>
          <p:cNvSpPr txBox="1">
            <a:spLocks noChangeArrowheads="1"/>
          </p:cNvSpPr>
          <p:nvPr/>
        </p:nvSpPr>
        <p:spPr bwMode="auto">
          <a:xfrm>
            <a:off x="0" y="6465888"/>
            <a:ext cx="12193588" cy="404812"/>
          </a:xfrm>
          <a:prstGeom prst="rect">
            <a:avLst/>
          </a:prstGeom>
          <a:solidFill>
            <a:srgbClr val="0C2577"/>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pic>
        <p:nvPicPr>
          <p:cNvPr id="4099" name="Picture 2">
            <a:extLst>
              <a:ext uri="{FF2B5EF4-FFF2-40B4-BE49-F238E27FC236}">
                <a16:creationId xmlns:a16="http://schemas.microsoft.com/office/drawing/2014/main" id="{F41B7D64-FFBE-717E-58BF-3A75F4E2C8D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625138" y="230188"/>
            <a:ext cx="1460500" cy="14605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100" name="Rectangle 3">
            <a:extLst>
              <a:ext uri="{FF2B5EF4-FFF2-40B4-BE49-F238E27FC236}">
                <a16:creationId xmlns:a16="http://schemas.microsoft.com/office/drawing/2014/main" id="{522F18FC-0902-C106-FF40-F6888D53438C}"/>
              </a:ext>
            </a:extLst>
          </p:cNvPr>
          <p:cNvSpPr>
            <a:spLocks noGrp="1" noChangeArrowheads="1"/>
          </p:cNvSpPr>
          <p:nvPr>
            <p:ph type="title"/>
          </p:nvPr>
        </p:nvSpPr>
        <p:spPr bwMode="auto">
          <a:xfrm>
            <a:off x="838200" y="365125"/>
            <a:ext cx="10514013" cy="13223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GB" altLang="en-US"/>
              <a:t>Click to edit the title text format</a:t>
            </a:r>
          </a:p>
        </p:txBody>
      </p:sp>
      <p:sp>
        <p:nvSpPr>
          <p:cNvPr id="4101" name="Rectangle 4">
            <a:extLst>
              <a:ext uri="{FF2B5EF4-FFF2-40B4-BE49-F238E27FC236}">
                <a16:creationId xmlns:a16="http://schemas.microsoft.com/office/drawing/2014/main" id="{1D728A9F-D4C1-8076-B024-5B4891209C7A}"/>
              </a:ext>
            </a:extLst>
          </p:cNvPr>
          <p:cNvSpPr>
            <a:spLocks noGrp="1" noChangeArrowheads="1"/>
          </p:cNvSpPr>
          <p:nvPr>
            <p:ph type="body" idx="1"/>
          </p:nvPr>
        </p:nvSpPr>
        <p:spPr bwMode="auto">
          <a:xfrm>
            <a:off x="838200" y="1825625"/>
            <a:ext cx="10514013" cy="43481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GB" altLang="en-US"/>
              <a:t>Click to edit the outline text format</a:t>
            </a:r>
          </a:p>
          <a:p>
            <a:pPr lvl="1"/>
            <a:r>
              <a:rPr lang="en-GB" altLang="en-US"/>
              <a:t>Second Outline Level</a:t>
            </a:r>
          </a:p>
          <a:p>
            <a:pPr lvl="2"/>
            <a:r>
              <a:rPr lang="en-GB" altLang="en-US"/>
              <a:t>Third Outline Level</a:t>
            </a:r>
          </a:p>
          <a:p>
            <a:pPr lvl="3"/>
            <a:r>
              <a:rPr lang="en-GB" altLang="en-US"/>
              <a:t>Fourth Outline Level</a:t>
            </a:r>
          </a:p>
          <a:p>
            <a:pPr lvl="4"/>
            <a:r>
              <a:rPr lang="en-GB" altLang="en-US"/>
              <a:t>Fifth Outline Level</a:t>
            </a:r>
          </a:p>
          <a:p>
            <a:pPr lvl="4"/>
            <a:r>
              <a:rPr lang="en-GB" altLang="en-US"/>
              <a:t>Sixth Outline Level</a:t>
            </a:r>
          </a:p>
          <a:p>
            <a:pPr lvl="4"/>
            <a:r>
              <a:rPr lang="en-GB" altLang="en-US"/>
              <a:t>Seventh Outline Level</a:t>
            </a:r>
          </a:p>
        </p:txBody>
      </p:sp>
      <p:sp>
        <p:nvSpPr>
          <p:cNvPr id="37893" name="Rectangle 5">
            <a:extLst>
              <a:ext uri="{FF2B5EF4-FFF2-40B4-BE49-F238E27FC236}">
                <a16:creationId xmlns:a16="http://schemas.microsoft.com/office/drawing/2014/main" id="{E9D2311E-42A1-DF54-C9C8-C3FCD5E9F3CF}"/>
              </a:ext>
            </a:extLst>
          </p:cNvPr>
          <p:cNvSpPr>
            <a:spLocks noGrp="1" noChangeArrowheads="1"/>
          </p:cNvSpPr>
          <p:nvPr>
            <p:ph type="dt"/>
          </p:nvPr>
        </p:nvSpPr>
        <p:spPr bwMode="auto">
          <a:xfrm>
            <a:off x="266700" y="6557963"/>
            <a:ext cx="2206625" cy="296862"/>
          </a:xfrm>
          <a:prstGeom prst="rect">
            <a:avLst/>
          </a:prstGeom>
          <a:noFill/>
          <a:ln>
            <a:noFill/>
          </a:ln>
          <a:effectLst/>
        </p:spPr>
        <p:txBody>
          <a:bodyPr vert="horz" wrap="square" lIns="91440" tIns="45720" rIns="91440" bIns="45720" numCol="1" anchor="ctr" anchorCtr="0" compatLnSpc="1">
            <a:prstTxWarp prst="textNoShape">
              <a:avLst/>
            </a:prstTxWarp>
          </a:bodyPr>
          <a:lstStyle>
            <a:lvl1pPr marL="215900" indent="-215900" eaLnBrk="1">
              <a:lnSpc>
                <a:spcPct val="100000"/>
              </a:lnSpc>
              <a:spcBef>
                <a:spcPts val="25"/>
              </a:spcBef>
              <a:spcAft>
                <a:spcPts val="25"/>
              </a:spcAft>
              <a:buClrTx/>
              <a:buSzPct val="45000"/>
              <a:buFontTx/>
              <a:buNone/>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200">
                <a:solidFill>
                  <a:srgbClr val="FFFFFF"/>
                </a:solidFill>
                <a:cs typeface="Calibri" panose="020F0502020204030204" pitchFamily="34" charset="0"/>
              </a:defRPr>
            </a:lvl1pPr>
          </a:lstStyle>
          <a:p>
            <a:pPr>
              <a:defRPr/>
            </a:pPr>
            <a:r>
              <a:rPr lang="en-IN" altLang="en-US"/>
              <a:t>02/03/23</a:t>
            </a:r>
          </a:p>
        </p:txBody>
      </p:sp>
      <p:sp>
        <p:nvSpPr>
          <p:cNvPr id="37894" name="Rectangle 6">
            <a:extLst>
              <a:ext uri="{FF2B5EF4-FFF2-40B4-BE49-F238E27FC236}">
                <a16:creationId xmlns:a16="http://schemas.microsoft.com/office/drawing/2014/main" id="{AAFE81C0-F813-59DF-0E90-FD0ADD83AC6E}"/>
              </a:ext>
            </a:extLst>
          </p:cNvPr>
          <p:cNvSpPr>
            <a:spLocks noGrp="1" noChangeArrowheads="1"/>
          </p:cNvSpPr>
          <p:nvPr>
            <p:ph type="sldNum"/>
          </p:nvPr>
        </p:nvSpPr>
        <p:spPr bwMode="auto">
          <a:xfrm>
            <a:off x="9631363" y="6492875"/>
            <a:ext cx="1976437" cy="361950"/>
          </a:xfrm>
          <a:prstGeom prst="rect">
            <a:avLst/>
          </a:prstGeom>
          <a:noFill/>
          <a:ln>
            <a:noFill/>
          </a:ln>
          <a:effectLst/>
        </p:spPr>
        <p:txBody>
          <a:bodyPr vert="horz" wrap="square" lIns="91440" tIns="45720" rIns="91440" bIns="45720" numCol="1" anchor="ctr" anchorCtr="0" compatLnSpc="1">
            <a:prstTxWarp prst="textNoShape">
              <a:avLst/>
            </a:prstTxWarp>
          </a:bodyPr>
          <a:lstStyle>
            <a:lvl1pPr algn="r" eaLnBrk="1">
              <a:lnSpc>
                <a:spcPct val="100000"/>
              </a:lnSpc>
              <a:spcBef>
                <a:spcPts val="25"/>
              </a:spcBef>
              <a:spcAft>
                <a:spcPts val="25"/>
              </a:spcAft>
              <a:buClrTx/>
              <a:buSzPct val="100000"/>
              <a:buFontTx/>
              <a:buNone/>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200">
                <a:solidFill>
                  <a:srgbClr val="FFFFFF"/>
                </a:solidFill>
                <a:cs typeface="Calibri" panose="020F0502020204030204" pitchFamily="34" charset="0"/>
              </a:defRPr>
            </a:lvl1pPr>
          </a:lstStyle>
          <a:p>
            <a:pPr>
              <a:defRPr/>
            </a:pPr>
            <a:fld id="{CDBE077A-03BA-4CF8-9E0B-617FD8A4C783}" type="slidenum">
              <a:rPr lang="en-US" altLang="en-US"/>
              <a:pPr>
                <a:defRPr/>
              </a:pPr>
              <a:t>‹#›</a:t>
            </a:fld>
            <a:endParaRPr lang="en-US" altLang="en-US" dirty="0"/>
          </a:p>
        </p:txBody>
      </p:sp>
      <p:sp>
        <p:nvSpPr>
          <p:cNvPr id="37895" name="Rectangle 7">
            <a:extLst>
              <a:ext uri="{FF2B5EF4-FFF2-40B4-BE49-F238E27FC236}">
                <a16:creationId xmlns:a16="http://schemas.microsoft.com/office/drawing/2014/main" id="{8C5F57F4-A435-AE6A-0E32-FF5B9145DAA6}"/>
              </a:ext>
            </a:extLst>
          </p:cNvPr>
          <p:cNvSpPr>
            <a:spLocks noGrp="1" noChangeArrowheads="1"/>
          </p:cNvSpPr>
          <p:nvPr>
            <p:ph type="ftr"/>
          </p:nvPr>
        </p:nvSpPr>
        <p:spPr bwMode="auto">
          <a:xfrm>
            <a:off x="2859088" y="6492875"/>
            <a:ext cx="6596062" cy="361950"/>
          </a:xfrm>
          <a:prstGeom prst="rect">
            <a:avLst/>
          </a:prstGeom>
          <a:noFill/>
          <a:ln>
            <a:noFill/>
          </a:ln>
          <a:effectLst/>
        </p:spPr>
        <p:txBody>
          <a:bodyPr vert="horz" wrap="square" lIns="91440" tIns="45720" rIns="91440" bIns="45720" numCol="1" anchor="ctr" anchorCtr="0" compatLnSpc="1">
            <a:prstTxWarp prst="textNoShape">
              <a:avLst/>
            </a:prstTxWarp>
          </a:bodyPr>
          <a:lstStyle>
            <a:lvl1pPr marL="215900" indent="-215900" algn="ctr" eaLnBrk="1">
              <a:lnSpc>
                <a:spcPct val="100000"/>
              </a:lnSpc>
              <a:spcBef>
                <a:spcPts val="25"/>
              </a:spcBef>
              <a:spcAft>
                <a:spcPts val="25"/>
              </a:spcAft>
              <a:buClrTx/>
              <a:buSzPct val="45000"/>
              <a:buFontTx/>
              <a:buNone/>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400">
                <a:solidFill>
                  <a:srgbClr val="FFFFFF"/>
                </a:solidFill>
                <a:latin typeface="Georgia" panose="02040502050405020303" pitchFamily="18" charset="0"/>
              </a:defRPr>
            </a:lvl1pPr>
          </a:lstStyle>
          <a:p>
            <a:pPr>
              <a:defRPr/>
            </a:pPr>
            <a:r>
              <a:rPr lang="en-US" altLang="en-US"/>
              <a:t>International Institute of Information Technology, Naya Raipur</a:t>
            </a:r>
          </a:p>
        </p:txBody>
      </p:sp>
    </p:spTree>
  </p:cSld>
  <p:clrMap bg1="lt1" tx1="dk1" bg2="lt2" tx2="dk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Lst>
  <p:hf sldNum="0" hdr="0"/>
  <p:txStyles>
    <p:titleStyle>
      <a:lvl1pPr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j-lt"/>
          <a:ea typeface="+mj-ea"/>
          <a:cs typeface="+mj-cs"/>
        </a:defRPr>
      </a:lvl1pPr>
      <a:lvl2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2pPr>
      <a:lvl3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3pPr>
      <a:lvl4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4pPr>
      <a:lvl5pPr algn="l" defTabSz="449263" rtl="0" eaLnBrk="0" fontAlgn="base" hangingPunct="0">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5pPr>
      <a:lvl6pPr marL="25146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6pPr>
      <a:lvl7pPr marL="29718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7pPr>
      <a:lvl8pPr marL="34290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8pPr>
      <a:lvl9pPr marL="3886200" indent="-228600" algn="l" defTabSz="449263" rtl="0" fontAlgn="base">
        <a:spcBef>
          <a:spcPts val="25"/>
        </a:spcBef>
        <a:spcAft>
          <a:spcPts val="25"/>
        </a:spcAft>
        <a:buClr>
          <a:srgbClr val="000000"/>
        </a:buClr>
        <a:buSzPct val="100000"/>
        <a:buFont typeface="Times New Roman" panose="02020603050405020304" pitchFamily="18" charset="0"/>
        <a:defRPr sz="1400">
          <a:solidFill>
            <a:srgbClr val="000000"/>
          </a:solidFill>
          <a:latin typeface="Arial" panose="020B0604020202020204" pitchFamily="34" charset="0"/>
          <a:cs typeface="Arial" panose="020B0604020202020204" pitchFamily="34" charset="0"/>
        </a:defRPr>
      </a:lvl9pPr>
    </p:titleStyle>
    <p:bodyStyle>
      <a:lvl1pPr marL="342900" indent="-3429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1pPr>
      <a:lvl2pPr marL="742950" indent="-28575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2pPr>
      <a:lvl3pPr marL="11430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3pPr>
      <a:lvl4pPr marL="16002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4pPr>
      <a:lvl5pPr marL="2057400" indent="-228600" algn="l" defTabSz="449263" rtl="0" eaLnBrk="0" fontAlgn="base" hangingPunct="0">
        <a:spcBef>
          <a:spcPts val="25"/>
        </a:spcBef>
        <a:spcAft>
          <a:spcPts val="25"/>
        </a:spcAft>
        <a:buClr>
          <a:srgbClr val="000000"/>
        </a:buClr>
        <a:buSzPct val="100000"/>
        <a:buFont typeface="Times New Roman" panose="02020603050405020304" pitchFamily="18" charset="0"/>
        <a:defRPr sz="14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8.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8.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40.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datasets/mastmustu/insurance-claims-fraud-data" TargetMode="External"/><Relationship Id="rId2" Type="http://schemas.openxmlformats.org/officeDocument/2006/relationships/notesSlide" Target="../notesSlides/notesSlide8.xml"/><Relationship Id="rId1" Type="http://schemas.openxmlformats.org/officeDocument/2006/relationships/slideLayout" Target="../slideLayouts/slideLayout35.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Text Box 1">
            <a:extLst>
              <a:ext uri="{FF2B5EF4-FFF2-40B4-BE49-F238E27FC236}">
                <a16:creationId xmlns:a16="http://schemas.microsoft.com/office/drawing/2014/main" id="{D7B3F470-4B37-803A-A658-0F0AB3D86556}"/>
              </a:ext>
            </a:extLst>
          </p:cNvPr>
          <p:cNvSpPr txBox="1">
            <a:spLocks noChangeArrowheads="1"/>
          </p:cNvSpPr>
          <p:nvPr/>
        </p:nvSpPr>
        <p:spPr bwMode="auto">
          <a:xfrm>
            <a:off x="1588" y="3348038"/>
            <a:ext cx="12192000" cy="1106487"/>
          </a:xfrm>
          <a:prstGeom prst="rect">
            <a:avLst/>
          </a:prstGeom>
          <a:solidFill>
            <a:srgbClr val="8592BC"/>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a:lnSpc>
                <a:spcPct val="90000"/>
              </a:lnSpc>
              <a:spcBef>
                <a:spcPts val="1100"/>
              </a:spcBef>
              <a:spcAft>
                <a:spcPts val="38"/>
              </a:spcAft>
              <a:buClr>
                <a:srgbClr val="000000"/>
              </a:buClr>
              <a:buSzPct val="100000"/>
              <a:buFont typeface="Times New Roman" panose="02020603050405020304" pitchFamily="18" charset="0"/>
              <a:buNone/>
            </a:pPr>
            <a:endParaRPr lang="en-IN" altLang="en-US"/>
          </a:p>
        </p:txBody>
      </p:sp>
      <p:sp>
        <p:nvSpPr>
          <p:cNvPr id="6147" name="Text Box 2">
            <a:extLst>
              <a:ext uri="{FF2B5EF4-FFF2-40B4-BE49-F238E27FC236}">
                <a16:creationId xmlns:a16="http://schemas.microsoft.com/office/drawing/2014/main" id="{48EC04E2-ADFE-1857-DB83-25612A3C53CA}"/>
              </a:ext>
            </a:extLst>
          </p:cNvPr>
          <p:cNvSpPr txBox="1">
            <a:spLocks noChangeArrowheads="1"/>
          </p:cNvSpPr>
          <p:nvPr/>
        </p:nvSpPr>
        <p:spPr bwMode="auto">
          <a:xfrm>
            <a:off x="1220788" y="1143000"/>
            <a:ext cx="10388600" cy="17192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b"/>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eaLnBrk="1" hangingPunct="1">
              <a:lnSpc>
                <a:spcPct val="90000"/>
              </a:lnSpc>
              <a:spcBef>
                <a:spcPts val="38"/>
              </a:spcBef>
              <a:spcAft>
                <a:spcPts val="38"/>
              </a:spcAft>
              <a:buClrTx/>
              <a:buFontTx/>
              <a:buNone/>
            </a:pPr>
            <a:r>
              <a:rPr lang="en-US" altLang="en-US" sz="4000" b="1" dirty="0">
                <a:solidFill>
                  <a:schemeClr val="bg1"/>
                </a:solidFill>
              </a:rPr>
              <a:t>Quantum Machine Learning for Insurance Claim Fraud Detection: A Hybrid Approach</a:t>
            </a:r>
            <a:endParaRPr lang="en-US" altLang="en-US" sz="4000" b="1" dirty="0">
              <a:solidFill>
                <a:schemeClr val="bg1"/>
              </a:solidFill>
              <a:latin typeface="Times New Roman" panose="02020603050405020304" pitchFamily="18" charset="0"/>
              <a:cs typeface="Times New Roman" panose="02020603050405020304" pitchFamily="18" charset="0"/>
            </a:endParaRPr>
          </a:p>
        </p:txBody>
      </p:sp>
      <p:sp>
        <p:nvSpPr>
          <p:cNvPr id="6148" name="Text Box 3">
            <a:extLst>
              <a:ext uri="{FF2B5EF4-FFF2-40B4-BE49-F238E27FC236}">
                <a16:creationId xmlns:a16="http://schemas.microsoft.com/office/drawing/2014/main" id="{2D0915D3-C75B-3697-BDAF-A6B48FA67BF7}"/>
              </a:ext>
            </a:extLst>
          </p:cNvPr>
          <p:cNvSpPr txBox="1">
            <a:spLocks noChangeArrowheads="1"/>
          </p:cNvSpPr>
          <p:nvPr/>
        </p:nvSpPr>
        <p:spPr bwMode="auto">
          <a:xfrm>
            <a:off x="229394" y="3395662"/>
            <a:ext cx="3952875" cy="10112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lstStyle>
            <a:lvl1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Lst>
              <a:defRPr sz="1400">
                <a:solidFill>
                  <a:srgbClr val="000000"/>
                </a:solidFill>
                <a:latin typeface="Arial" panose="020B0604020202020204" pitchFamily="34" charset="0"/>
                <a:cs typeface="Arial" panose="020B0604020202020204" pitchFamily="34" charset="0"/>
              </a:defRPr>
            </a:lvl9pPr>
          </a:lstStyle>
          <a:p>
            <a:pPr eaLnBrk="1" hangingPunct="1">
              <a:lnSpc>
                <a:spcPct val="90000"/>
              </a:lnSpc>
              <a:spcBef>
                <a:spcPts val="38"/>
              </a:spcBef>
              <a:spcAft>
                <a:spcPts val="488"/>
              </a:spcAft>
              <a:buClrTx/>
              <a:buFontTx/>
              <a:buNone/>
            </a:pPr>
            <a:r>
              <a:rPr lang="en-US" altLang="en-US" sz="1800" dirty="0">
                <a:solidFill>
                  <a:srgbClr val="FFFFFF"/>
                </a:solidFill>
                <a:latin typeface="Times New Roman" panose="02020603050405020304" pitchFamily="18" charset="0"/>
                <a:cs typeface="Times New Roman" panose="02020603050405020304" pitchFamily="18" charset="0"/>
              </a:rPr>
              <a:t>Guided by:</a:t>
            </a:r>
          </a:p>
          <a:p>
            <a:pPr eaLnBrk="1" hangingPunct="1">
              <a:lnSpc>
                <a:spcPct val="90000"/>
              </a:lnSpc>
              <a:spcBef>
                <a:spcPts val="38"/>
              </a:spcBef>
              <a:spcAft>
                <a:spcPts val="488"/>
              </a:spcAft>
              <a:buClrTx/>
              <a:buFontTx/>
              <a:buNone/>
            </a:pPr>
            <a:r>
              <a:rPr lang="en-US" altLang="en-US" sz="1800" dirty="0">
                <a:solidFill>
                  <a:srgbClr val="FFFFFF"/>
                </a:solidFill>
                <a:latin typeface="Times New Roman" panose="02020603050405020304" pitchFamily="18" charset="0"/>
                <a:cs typeface="Times New Roman" panose="02020603050405020304" pitchFamily="18" charset="0"/>
              </a:rPr>
              <a:t>Dr. Satyanarayana </a:t>
            </a:r>
            <a:r>
              <a:rPr lang="en-US" altLang="en-US" sz="1800" dirty="0" err="1">
                <a:solidFill>
                  <a:srgbClr val="FFFFFF"/>
                </a:solidFill>
                <a:latin typeface="Times New Roman" panose="02020603050405020304" pitchFamily="18" charset="0"/>
                <a:cs typeface="Times New Roman" panose="02020603050405020304" pitchFamily="18" charset="0"/>
              </a:rPr>
              <a:t>Vollala</a:t>
            </a:r>
            <a:endParaRPr lang="en-US" altLang="en-US" sz="1800" dirty="0">
              <a:solidFill>
                <a:srgbClr val="FFFFFF"/>
              </a:solidFill>
              <a:latin typeface="Times New Roman" panose="02020603050405020304" pitchFamily="18" charset="0"/>
              <a:cs typeface="Times New Roman" panose="02020603050405020304" pitchFamily="18" charset="0"/>
            </a:endParaRPr>
          </a:p>
          <a:p>
            <a:pPr eaLnBrk="1" hangingPunct="1">
              <a:lnSpc>
                <a:spcPct val="90000"/>
              </a:lnSpc>
              <a:spcBef>
                <a:spcPts val="38"/>
              </a:spcBef>
              <a:spcAft>
                <a:spcPts val="488"/>
              </a:spcAft>
              <a:buClrTx/>
              <a:buFontTx/>
              <a:buNone/>
            </a:pPr>
            <a:r>
              <a:rPr lang="en-US" altLang="en-US" sz="1800" dirty="0">
                <a:solidFill>
                  <a:srgbClr val="FFFFFF"/>
                </a:solidFill>
                <a:latin typeface="Times New Roman" panose="02020603050405020304" pitchFamily="18" charset="0"/>
                <a:cs typeface="Times New Roman" panose="02020603050405020304" pitchFamily="18" charset="0"/>
              </a:rPr>
              <a:t>Associate Professor, IIIT-NR</a:t>
            </a:r>
          </a:p>
        </p:txBody>
      </p:sp>
      <p:sp>
        <p:nvSpPr>
          <p:cNvPr id="6149" name="Text Box 4">
            <a:extLst>
              <a:ext uri="{FF2B5EF4-FFF2-40B4-BE49-F238E27FC236}">
                <a16:creationId xmlns:a16="http://schemas.microsoft.com/office/drawing/2014/main" id="{A581DCBD-FB9A-71A6-6F24-509CDC6A2659}"/>
              </a:ext>
            </a:extLst>
          </p:cNvPr>
          <p:cNvSpPr txBox="1">
            <a:spLocks noChangeArrowheads="1"/>
          </p:cNvSpPr>
          <p:nvPr/>
        </p:nvSpPr>
        <p:spPr bwMode="auto">
          <a:xfrm>
            <a:off x="9172575" y="3418682"/>
            <a:ext cx="3019425" cy="92551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spcBef>
                <a:spcPts val="38"/>
              </a:spcBef>
              <a:spcAft>
                <a:spcPts val="38"/>
              </a:spcAft>
              <a:buClrTx/>
              <a:buFontTx/>
              <a:buNone/>
            </a:pPr>
            <a:r>
              <a:rPr lang="en-IN" altLang="en-US" sz="1800" dirty="0">
                <a:solidFill>
                  <a:srgbClr val="FFFFFF"/>
                </a:solidFill>
                <a:latin typeface="Times New Roman" panose="02020603050405020304" pitchFamily="18" charset="0"/>
                <a:cs typeface="Times New Roman" panose="02020603050405020304" pitchFamily="18" charset="0"/>
              </a:rPr>
              <a:t>Presentation by:</a:t>
            </a:r>
          </a:p>
          <a:p>
            <a:pPr>
              <a:spcBef>
                <a:spcPts val="38"/>
              </a:spcBef>
              <a:spcAft>
                <a:spcPts val="38"/>
              </a:spcAft>
              <a:buClrTx/>
            </a:pPr>
            <a:r>
              <a:rPr lang="en-IN" altLang="en-US" sz="1800" dirty="0">
                <a:solidFill>
                  <a:srgbClr val="FFFFFF"/>
                </a:solidFill>
                <a:latin typeface="Times New Roman" panose="02020603050405020304" pitchFamily="18" charset="0"/>
                <a:cs typeface="Times New Roman" panose="02020603050405020304" pitchFamily="18" charset="0"/>
              </a:rPr>
              <a:t>Pankaj Kumar Verma (243010106)</a:t>
            </a:r>
          </a:p>
        </p:txBody>
      </p:sp>
      <p:sp>
        <p:nvSpPr>
          <p:cNvPr id="6150" name="Text Box 5">
            <a:extLst>
              <a:ext uri="{FF2B5EF4-FFF2-40B4-BE49-F238E27FC236}">
                <a16:creationId xmlns:a16="http://schemas.microsoft.com/office/drawing/2014/main" id="{7B7756C9-6C5C-FBD2-1C08-31354712AE75}"/>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eaLnBrk="1" hangingPunct="1">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0BAFC-7823-7734-6D4F-BEDF63ABB8A1}"/>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79E48C7B-7AC8-E8B4-C43C-54F99106C6BF}"/>
              </a:ext>
            </a:extLst>
          </p:cNvPr>
          <p:cNvSpPr>
            <a:spLocks noGrp="1"/>
          </p:cNvSpPr>
          <p:nvPr>
            <p:ph type="ftr" idx="11"/>
          </p:nvPr>
        </p:nvSpPr>
        <p:spPr/>
        <p:txBody>
          <a:bodyPr/>
          <a:lstStyle/>
          <a:p>
            <a:pPr>
              <a:defRPr/>
            </a:pPr>
            <a:r>
              <a:rPr lang="en-US" altLang="en-US"/>
              <a:t>International Institute of Information Technology, Naya Raipur</a:t>
            </a:r>
          </a:p>
        </p:txBody>
      </p:sp>
      <p:sp>
        <p:nvSpPr>
          <p:cNvPr id="5" name="Text Box 2">
            <a:extLst>
              <a:ext uri="{FF2B5EF4-FFF2-40B4-BE49-F238E27FC236}">
                <a16:creationId xmlns:a16="http://schemas.microsoft.com/office/drawing/2014/main" id="{AED9D6EE-D0DC-7BD0-53D8-856B7AD2D040}"/>
              </a:ext>
            </a:extLst>
          </p:cNvPr>
          <p:cNvSpPr txBox="1">
            <a:spLocks noChangeArrowheads="1"/>
          </p:cNvSpPr>
          <p:nvPr/>
        </p:nvSpPr>
        <p:spPr bwMode="auto">
          <a:xfrm>
            <a:off x="0" y="17206"/>
            <a:ext cx="12193588" cy="1325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dirty="0">
                <a:solidFill>
                  <a:srgbClr val="002060"/>
                </a:solidFill>
                <a:latin typeface="Times New Roman" panose="02020603050405020304" pitchFamily="18" charset="0"/>
                <a:cs typeface="Times New Roman" panose="02020603050405020304" pitchFamily="18" charset="0"/>
              </a:rPr>
              <a:t>Result Analysis</a:t>
            </a:r>
          </a:p>
        </p:txBody>
      </p:sp>
      <p:pic>
        <p:nvPicPr>
          <p:cNvPr id="7" name="Picture 6">
            <a:extLst>
              <a:ext uri="{FF2B5EF4-FFF2-40B4-BE49-F238E27FC236}">
                <a16:creationId xmlns:a16="http://schemas.microsoft.com/office/drawing/2014/main" id="{D8AC4007-C272-8D37-0859-55625FE1072C}"/>
              </a:ext>
            </a:extLst>
          </p:cNvPr>
          <p:cNvPicPr>
            <a:picLocks noChangeAspect="1"/>
          </p:cNvPicPr>
          <p:nvPr/>
        </p:nvPicPr>
        <p:blipFill>
          <a:blip r:embed="rId3"/>
          <a:stretch>
            <a:fillRect/>
          </a:stretch>
        </p:blipFill>
        <p:spPr>
          <a:xfrm>
            <a:off x="0" y="1634379"/>
            <a:ext cx="12193588" cy="3589242"/>
          </a:xfrm>
          <a:prstGeom prst="rect">
            <a:avLst/>
          </a:prstGeom>
        </p:spPr>
      </p:pic>
      <p:sp>
        <p:nvSpPr>
          <p:cNvPr id="6" name="TextBox 5">
            <a:extLst>
              <a:ext uri="{FF2B5EF4-FFF2-40B4-BE49-F238E27FC236}">
                <a16:creationId xmlns:a16="http://schemas.microsoft.com/office/drawing/2014/main" id="{554E1CA2-B260-4A5D-2459-1F3F39F45A27}"/>
              </a:ext>
            </a:extLst>
          </p:cNvPr>
          <p:cNvSpPr txBox="1"/>
          <p:nvPr/>
        </p:nvSpPr>
        <p:spPr>
          <a:xfrm>
            <a:off x="572294" y="5515231"/>
            <a:ext cx="11049000" cy="584775"/>
          </a:xfrm>
          <a:prstGeom prst="rect">
            <a:avLst/>
          </a:prstGeom>
          <a:noFill/>
        </p:spPr>
        <p:txBody>
          <a:bodyPr wrap="square">
            <a:spAutoFit/>
          </a:bodyPr>
          <a:lstStyle/>
          <a:p>
            <a:r>
              <a:rPr lang="en-IN" sz="1600" dirty="0">
                <a:solidFill>
                  <a:schemeClr val="accent6">
                    <a:lumMod val="50000"/>
                  </a:schemeClr>
                </a:solidFill>
              </a:rPr>
              <a:t>This visualization and analysis effectively justify the proposed methodology; using quantum-enhanced methods (QSVC_ZZ) with classical ML (RF) in a hybrid pipeline leads to improved fraud detection performance on imbalanced datasets.</a:t>
            </a:r>
          </a:p>
        </p:txBody>
      </p:sp>
    </p:spTree>
    <p:extLst>
      <p:ext uri="{BB962C8B-B14F-4D97-AF65-F5344CB8AC3E}">
        <p14:creationId xmlns:p14="http://schemas.microsoft.com/office/powerpoint/2010/main" val="7972231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AF7A8FE0-DFB1-736B-B7FF-C366A494D894}"/>
              </a:ext>
            </a:extLst>
          </p:cNvPr>
          <p:cNvSpPr>
            <a:spLocks noGrp="1"/>
          </p:cNvSpPr>
          <p:nvPr>
            <p:ph type="ftr" idx="11"/>
          </p:nvPr>
        </p:nvSpPr>
        <p:spPr/>
        <p:txBody>
          <a:bodyPr/>
          <a:lstStyle/>
          <a:p>
            <a:pPr>
              <a:defRPr/>
            </a:pPr>
            <a:r>
              <a:rPr lang="en-US" altLang="en-US"/>
              <a:t>International Institute of Information Technology, Naya Raipur</a:t>
            </a:r>
          </a:p>
        </p:txBody>
      </p:sp>
      <p:sp>
        <p:nvSpPr>
          <p:cNvPr id="5" name="Text Box 2">
            <a:extLst>
              <a:ext uri="{FF2B5EF4-FFF2-40B4-BE49-F238E27FC236}">
                <a16:creationId xmlns:a16="http://schemas.microsoft.com/office/drawing/2014/main" id="{EFBF40E1-8AA8-BB67-F568-45738CAF5207}"/>
              </a:ext>
            </a:extLst>
          </p:cNvPr>
          <p:cNvSpPr txBox="1">
            <a:spLocks noChangeArrowheads="1"/>
          </p:cNvSpPr>
          <p:nvPr/>
        </p:nvSpPr>
        <p:spPr bwMode="auto">
          <a:xfrm>
            <a:off x="0" y="17206"/>
            <a:ext cx="12193588" cy="1325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dirty="0">
                <a:solidFill>
                  <a:srgbClr val="002060"/>
                </a:solidFill>
                <a:latin typeface="Times New Roman" panose="02020603050405020304" pitchFamily="18" charset="0"/>
                <a:cs typeface="Times New Roman" panose="02020603050405020304" pitchFamily="18" charset="0"/>
              </a:rPr>
              <a:t>Result Analysis</a:t>
            </a:r>
          </a:p>
        </p:txBody>
      </p:sp>
      <p:sp>
        <p:nvSpPr>
          <p:cNvPr id="11" name="TextBox 10">
            <a:extLst>
              <a:ext uri="{FF2B5EF4-FFF2-40B4-BE49-F238E27FC236}">
                <a16:creationId xmlns:a16="http://schemas.microsoft.com/office/drawing/2014/main" id="{8B6944DD-97A4-7AB2-FAA9-860F78582601}"/>
              </a:ext>
            </a:extLst>
          </p:cNvPr>
          <p:cNvSpPr txBox="1"/>
          <p:nvPr/>
        </p:nvSpPr>
        <p:spPr>
          <a:xfrm>
            <a:off x="235052" y="1117482"/>
            <a:ext cx="6093500" cy="815095"/>
          </a:xfrm>
          <a:prstGeom prst="rect">
            <a:avLst/>
          </a:prstGeom>
          <a:noFill/>
        </p:spPr>
        <p:txBody>
          <a:bodyPr wrap="square">
            <a:spAutoFit/>
          </a:bodyPr>
          <a:lstStyle/>
          <a:p>
            <a:pPr>
              <a:lnSpc>
                <a:spcPts val="1425"/>
              </a:lnSpc>
            </a:pPr>
            <a:r>
              <a:rPr lang="en-IN" b="1" dirty="0">
                <a:solidFill>
                  <a:schemeClr val="accent6">
                    <a:lumMod val="50000"/>
                  </a:schemeClr>
                </a:solidFill>
                <a:effectLst/>
              </a:rPr>
              <a:t>Comparing QSVC vs RF vs Hybrid in Detail:</a:t>
            </a:r>
          </a:p>
          <a:p>
            <a:pPr>
              <a:lnSpc>
                <a:spcPts val="1425"/>
              </a:lnSpc>
            </a:pPr>
            <a:endParaRPr lang="en-IN" b="1" dirty="0">
              <a:solidFill>
                <a:schemeClr val="accent6">
                  <a:lumMod val="50000"/>
                </a:schemeClr>
              </a:solidFill>
              <a:effectLst/>
            </a:endParaRPr>
          </a:p>
          <a:p>
            <a:pPr>
              <a:lnSpc>
                <a:spcPts val="1425"/>
              </a:lnSpc>
            </a:pPr>
            <a:r>
              <a:rPr lang="en-IN" dirty="0">
                <a:solidFill>
                  <a:schemeClr val="accent6">
                    <a:lumMod val="50000"/>
                  </a:schemeClr>
                </a:solidFill>
                <a:effectLst/>
              </a:rPr>
              <a:t>1. Quantitative Comparison (Metrics)</a:t>
            </a:r>
          </a:p>
          <a:p>
            <a:pPr>
              <a:lnSpc>
                <a:spcPts val="1425"/>
              </a:lnSpc>
            </a:pPr>
            <a:endParaRPr lang="en-IN" b="0" dirty="0">
              <a:solidFill>
                <a:srgbClr val="CCCCCC"/>
              </a:solidFill>
              <a:effectLst/>
              <a:latin typeface="Consolas" panose="020B0609020204030204" pitchFamily="49" charset="0"/>
            </a:endParaRPr>
          </a:p>
        </p:txBody>
      </p:sp>
      <p:pic>
        <p:nvPicPr>
          <p:cNvPr id="13" name="Picture 12">
            <a:extLst>
              <a:ext uri="{FF2B5EF4-FFF2-40B4-BE49-F238E27FC236}">
                <a16:creationId xmlns:a16="http://schemas.microsoft.com/office/drawing/2014/main" id="{6FE5EBB5-10E9-CE36-1388-7AA341EE33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790" y="1753678"/>
            <a:ext cx="5792008" cy="1314633"/>
          </a:xfrm>
          <a:prstGeom prst="rect">
            <a:avLst/>
          </a:prstGeom>
        </p:spPr>
      </p:pic>
      <p:pic>
        <p:nvPicPr>
          <p:cNvPr id="19" name="Picture 18">
            <a:extLst>
              <a:ext uri="{FF2B5EF4-FFF2-40B4-BE49-F238E27FC236}">
                <a16:creationId xmlns:a16="http://schemas.microsoft.com/office/drawing/2014/main" id="{12E01D46-E967-21A6-3281-D3209BDC3D1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2864" y="3724799"/>
            <a:ext cx="11707859" cy="1962424"/>
          </a:xfrm>
          <a:prstGeom prst="rect">
            <a:avLst/>
          </a:prstGeom>
        </p:spPr>
      </p:pic>
      <p:sp>
        <p:nvSpPr>
          <p:cNvPr id="21" name="TextBox 20">
            <a:extLst>
              <a:ext uri="{FF2B5EF4-FFF2-40B4-BE49-F238E27FC236}">
                <a16:creationId xmlns:a16="http://schemas.microsoft.com/office/drawing/2014/main" id="{5117C734-A587-B99B-4340-949C088DF979}"/>
              </a:ext>
            </a:extLst>
          </p:cNvPr>
          <p:cNvSpPr txBox="1"/>
          <p:nvPr/>
        </p:nvSpPr>
        <p:spPr>
          <a:xfrm>
            <a:off x="266700" y="3276600"/>
            <a:ext cx="6098146" cy="276486"/>
          </a:xfrm>
          <a:prstGeom prst="rect">
            <a:avLst/>
          </a:prstGeom>
          <a:noFill/>
        </p:spPr>
        <p:txBody>
          <a:bodyPr wrap="square">
            <a:spAutoFit/>
          </a:bodyPr>
          <a:lstStyle/>
          <a:p>
            <a:pPr>
              <a:lnSpc>
                <a:spcPts val="1425"/>
              </a:lnSpc>
            </a:pPr>
            <a:r>
              <a:rPr lang="en-IN" dirty="0">
                <a:solidFill>
                  <a:schemeClr val="accent6">
                    <a:lumMod val="50000"/>
                  </a:schemeClr>
                </a:solidFill>
                <a:effectLst/>
              </a:rPr>
              <a:t>2. Qualitative Comparison (Behaviour &amp; Strengths)</a:t>
            </a:r>
          </a:p>
        </p:txBody>
      </p:sp>
    </p:spTree>
    <p:extLst>
      <p:ext uri="{BB962C8B-B14F-4D97-AF65-F5344CB8AC3E}">
        <p14:creationId xmlns:p14="http://schemas.microsoft.com/office/powerpoint/2010/main" val="29091240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D25CD2-E6B8-189E-DC70-EF64917626C2}"/>
            </a:ext>
          </a:extLst>
        </p:cNvPr>
        <p:cNvGrpSpPr/>
        <p:nvPr/>
      </p:nvGrpSpPr>
      <p:grpSpPr>
        <a:xfrm>
          <a:off x="0" y="0"/>
          <a:ext cx="0" cy="0"/>
          <a:chOff x="0" y="0"/>
          <a:chExt cx="0" cy="0"/>
        </a:xfrm>
      </p:grpSpPr>
      <p:sp>
        <p:nvSpPr>
          <p:cNvPr id="4" name="Footer Placeholder 3">
            <a:extLst>
              <a:ext uri="{FF2B5EF4-FFF2-40B4-BE49-F238E27FC236}">
                <a16:creationId xmlns:a16="http://schemas.microsoft.com/office/drawing/2014/main" id="{F6C6E8BA-C060-1F84-64D9-60E0C497E710}"/>
              </a:ext>
            </a:extLst>
          </p:cNvPr>
          <p:cNvSpPr>
            <a:spLocks noGrp="1"/>
          </p:cNvSpPr>
          <p:nvPr>
            <p:ph type="ftr" idx="11"/>
          </p:nvPr>
        </p:nvSpPr>
        <p:spPr/>
        <p:txBody>
          <a:bodyPr/>
          <a:lstStyle/>
          <a:p>
            <a:pPr>
              <a:defRPr/>
            </a:pPr>
            <a:r>
              <a:rPr lang="en-US" altLang="en-US"/>
              <a:t>International Institute of Information Technology, Naya Raipur</a:t>
            </a:r>
          </a:p>
        </p:txBody>
      </p:sp>
      <p:sp>
        <p:nvSpPr>
          <p:cNvPr id="5" name="Text Box 2">
            <a:extLst>
              <a:ext uri="{FF2B5EF4-FFF2-40B4-BE49-F238E27FC236}">
                <a16:creationId xmlns:a16="http://schemas.microsoft.com/office/drawing/2014/main" id="{FE795786-574B-25E2-4FF2-777F0503B390}"/>
              </a:ext>
            </a:extLst>
          </p:cNvPr>
          <p:cNvSpPr txBox="1">
            <a:spLocks noChangeArrowheads="1"/>
          </p:cNvSpPr>
          <p:nvPr/>
        </p:nvSpPr>
        <p:spPr bwMode="auto">
          <a:xfrm>
            <a:off x="0" y="17206"/>
            <a:ext cx="12193588" cy="1325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dirty="0">
                <a:solidFill>
                  <a:srgbClr val="002060"/>
                </a:solidFill>
                <a:latin typeface="Times New Roman" panose="02020603050405020304" pitchFamily="18" charset="0"/>
                <a:cs typeface="Times New Roman" panose="02020603050405020304" pitchFamily="18" charset="0"/>
              </a:rPr>
              <a:t>Result Analysis</a:t>
            </a:r>
          </a:p>
        </p:txBody>
      </p:sp>
      <p:pic>
        <p:nvPicPr>
          <p:cNvPr id="6" name="Picture 5">
            <a:extLst>
              <a:ext uri="{FF2B5EF4-FFF2-40B4-BE49-F238E27FC236}">
                <a16:creationId xmlns:a16="http://schemas.microsoft.com/office/drawing/2014/main" id="{3495490A-E6F3-06EA-AFFF-3A4C0FD93FA6}"/>
              </a:ext>
            </a:extLst>
          </p:cNvPr>
          <p:cNvPicPr>
            <a:picLocks noChangeAspect="1"/>
          </p:cNvPicPr>
          <p:nvPr/>
        </p:nvPicPr>
        <p:blipFill>
          <a:blip r:embed="rId3"/>
          <a:srcRect t="35985" b="26408"/>
          <a:stretch/>
        </p:blipFill>
        <p:spPr>
          <a:xfrm>
            <a:off x="1923255" y="5520111"/>
            <a:ext cx="8467725" cy="838200"/>
          </a:xfrm>
          <a:prstGeom prst="rect">
            <a:avLst/>
          </a:prstGeom>
        </p:spPr>
      </p:pic>
      <p:pic>
        <p:nvPicPr>
          <p:cNvPr id="8" name="Picture 7">
            <a:extLst>
              <a:ext uri="{FF2B5EF4-FFF2-40B4-BE49-F238E27FC236}">
                <a16:creationId xmlns:a16="http://schemas.microsoft.com/office/drawing/2014/main" id="{D1B3682A-67B6-3472-DECE-4F6670B03298}"/>
              </a:ext>
            </a:extLst>
          </p:cNvPr>
          <p:cNvPicPr>
            <a:picLocks noChangeAspect="1"/>
          </p:cNvPicPr>
          <p:nvPr/>
        </p:nvPicPr>
        <p:blipFill>
          <a:blip r:embed="rId4"/>
          <a:stretch>
            <a:fillRect/>
          </a:stretch>
        </p:blipFill>
        <p:spPr>
          <a:xfrm>
            <a:off x="2641093" y="1219200"/>
            <a:ext cx="7032051" cy="4166347"/>
          </a:xfrm>
          <a:prstGeom prst="rect">
            <a:avLst/>
          </a:prstGeom>
        </p:spPr>
      </p:pic>
    </p:spTree>
    <p:extLst>
      <p:ext uri="{BB962C8B-B14F-4D97-AF65-F5344CB8AC3E}">
        <p14:creationId xmlns:p14="http://schemas.microsoft.com/office/powerpoint/2010/main" val="2716202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3554" name="Text Box 2">
            <a:extLst>
              <a:ext uri="{FF2B5EF4-FFF2-40B4-BE49-F238E27FC236}">
                <a16:creationId xmlns:a16="http://schemas.microsoft.com/office/drawing/2014/main" id="{5E1B03ED-2460-7508-A02A-80CC717DB79D}"/>
              </a:ext>
            </a:extLst>
          </p:cNvPr>
          <p:cNvSpPr txBox="1">
            <a:spLocks noChangeArrowheads="1"/>
          </p:cNvSpPr>
          <p:nvPr/>
        </p:nvSpPr>
        <p:spPr bwMode="auto">
          <a:xfrm>
            <a:off x="455613" y="-76200"/>
            <a:ext cx="10515600" cy="1325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endParaRPr lang="en-US" altLang="en-US" sz="4400" b="1">
              <a:solidFill>
                <a:srgbClr val="002060"/>
              </a:solidFill>
              <a:latin typeface="Times New Roman" panose="02020603050405020304" pitchFamily="18" charset="0"/>
              <a:cs typeface="Times New Roman" panose="02020603050405020304" pitchFamily="18" charset="0"/>
            </a:endParaRPr>
          </a:p>
        </p:txBody>
      </p:sp>
      <p:sp>
        <p:nvSpPr>
          <p:cNvPr id="23555" name="Text Box 4">
            <a:extLst>
              <a:ext uri="{FF2B5EF4-FFF2-40B4-BE49-F238E27FC236}">
                <a16:creationId xmlns:a16="http://schemas.microsoft.com/office/drawing/2014/main" id="{21B22C3C-E963-5A56-733A-6808C4F2988C}"/>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eaLnBrk="1" hangingPunct="1">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
        <p:nvSpPr>
          <p:cNvPr id="23557" name="Title 1">
            <a:extLst>
              <a:ext uri="{FF2B5EF4-FFF2-40B4-BE49-F238E27FC236}">
                <a16:creationId xmlns:a16="http://schemas.microsoft.com/office/drawing/2014/main" id="{5E23C0A0-5302-619A-BA59-8DF6962D2875}"/>
              </a:ext>
            </a:extLst>
          </p:cNvPr>
          <p:cNvSpPr>
            <a:spLocks noGrp="1" noChangeArrowheads="1"/>
          </p:cNvSpPr>
          <p:nvPr>
            <p:ph type="title"/>
          </p:nvPr>
        </p:nvSpPr>
        <p:spPr>
          <a:xfrm>
            <a:off x="455613" y="344488"/>
            <a:ext cx="10514012" cy="1322387"/>
          </a:xfrm>
        </p:spPr>
        <p:txBody>
          <a:bodyPr/>
          <a:lstStyle/>
          <a:p>
            <a:pPr algn="ctr">
              <a:lnSpc>
                <a:spcPct val="90000"/>
              </a:lnSpc>
              <a:spcBef>
                <a:spcPts val="38"/>
              </a:spcBef>
              <a:spcAft>
                <a:spcPts val="38"/>
              </a:spcAft>
              <a:buClrTx/>
              <a:buFontTx/>
              <a:buNone/>
            </a:pPr>
            <a:r>
              <a:rPr lang="en-US" altLang="en-US" sz="4400" b="1">
                <a:solidFill>
                  <a:srgbClr val="002060"/>
                </a:solidFill>
                <a:latin typeface="Times New Roman" panose="02020603050405020304" pitchFamily="18" charset="0"/>
                <a:cs typeface="Times New Roman" panose="02020603050405020304" pitchFamily="18" charset="0"/>
              </a:rPr>
              <a:t>Future Work </a:t>
            </a:r>
          </a:p>
        </p:txBody>
      </p:sp>
      <p:sp>
        <p:nvSpPr>
          <p:cNvPr id="3" name="Content Placeholder 2">
            <a:extLst>
              <a:ext uri="{FF2B5EF4-FFF2-40B4-BE49-F238E27FC236}">
                <a16:creationId xmlns:a16="http://schemas.microsoft.com/office/drawing/2014/main" id="{B8AD4695-8031-8A61-7028-E322F5671C0A}"/>
              </a:ext>
            </a:extLst>
          </p:cNvPr>
          <p:cNvSpPr>
            <a:spLocks noGrp="1"/>
          </p:cNvSpPr>
          <p:nvPr>
            <p:ph idx="1"/>
          </p:nvPr>
        </p:nvSpPr>
        <p:spPr>
          <a:xfrm>
            <a:off x="953691" y="2133600"/>
            <a:ext cx="10286206" cy="2155825"/>
          </a:xfrm>
        </p:spPr>
        <p:txBody>
          <a:bodyPr/>
          <a:lstStyle/>
          <a:p>
            <a:pPr>
              <a:lnSpc>
                <a:spcPct val="150000"/>
              </a:lnSpc>
              <a:buFont typeface="Arial" panose="020B0604020202020204" pitchFamily="34" charset="0"/>
              <a:buChar char="•"/>
              <a:defRPr/>
            </a:pPr>
            <a:r>
              <a:rPr lang="en-US" sz="2000" dirty="0">
                <a:solidFill>
                  <a:schemeClr val="accent6">
                    <a:lumMod val="50000"/>
                  </a:schemeClr>
                </a:solidFill>
                <a:latin typeface="Times New Roman" panose="02020603050405020304" pitchFamily="18" charset="0"/>
                <a:cs typeface="Times New Roman" panose="02020603050405020304" pitchFamily="18" charset="0"/>
              </a:rPr>
              <a:t>Extend experiments using larger and real-world insurance datasets.</a:t>
            </a:r>
          </a:p>
          <a:p>
            <a:pPr>
              <a:lnSpc>
                <a:spcPct val="150000"/>
              </a:lnSpc>
              <a:buFont typeface="Arial" panose="020B0604020202020204" pitchFamily="34" charset="0"/>
              <a:buChar char="•"/>
              <a:defRPr/>
            </a:pPr>
            <a:r>
              <a:rPr lang="en-US" sz="2000" dirty="0">
                <a:solidFill>
                  <a:schemeClr val="accent6">
                    <a:lumMod val="50000"/>
                  </a:schemeClr>
                </a:solidFill>
                <a:latin typeface="Times New Roman" panose="02020603050405020304" pitchFamily="18" charset="0"/>
                <a:cs typeface="Times New Roman" panose="02020603050405020304" pitchFamily="18" charset="0"/>
              </a:rPr>
              <a:t>Apply advanced optimization and feature selection methods (e.g., QAOA, genetic algorithms).</a:t>
            </a:r>
          </a:p>
          <a:p>
            <a:pPr>
              <a:lnSpc>
                <a:spcPct val="150000"/>
              </a:lnSpc>
              <a:buFont typeface="Arial" panose="020B0604020202020204" pitchFamily="34" charset="0"/>
              <a:buChar char="•"/>
              <a:defRPr/>
            </a:pPr>
            <a:r>
              <a:rPr lang="en-US" sz="2000" dirty="0">
                <a:solidFill>
                  <a:schemeClr val="accent6">
                    <a:lumMod val="50000"/>
                  </a:schemeClr>
                </a:solidFill>
                <a:latin typeface="Times New Roman" panose="02020603050405020304" pitchFamily="18" charset="0"/>
                <a:cs typeface="Times New Roman" panose="02020603050405020304" pitchFamily="18" charset="0"/>
              </a:rPr>
              <a:t>Integration with Real-time Streaming Pipelines.</a:t>
            </a:r>
          </a:p>
          <a:p>
            <a:pPr>
              <a:lnSpc>
                <a:spcPct val="150000"/>
              </a:lnSpc>
              <a:buFont typeface="Arial" panose="020B0604020202020204" pitchFamily="34" charset="0"/>
              <a:buChar char="•"/>
              <a:defRPr/>
            </a:pPr>
            <a:r>
              <a:rPr lang="en-US" sz="2000" dirty="0">
                <a:solidFill>
                  <a:schemeClr val="accent6">
                    <a:lumMod val="50000"/>
                  </a:schemeClr>
                </a:solidFill>
                <a:latin typeface="Times New Roman" panose="02020603050405020304" pitchFamily="18" charset="0"/>
                <a:cs typeface="Times New Roman" panose="02020603050405020304" pitchFamily="18" charset="0"/>
              </a:rPr>
              <a:t>Hybrid Ensemble Architectures (Quantum + Deep Learning).</a:t>
            </a:r>
          </a:p>
          <a:p>
            <a:pPr>
              <a:buFont typeface="Arial" panose="020B0604020202020204" pitchFamily="34" charset="0"/>
              <a:buChar char="•"/>
              <a:defRPr/>
            </a:pPr>
            <a:endParaRPr lang="en-US" sz="2800" dirty="0"/>
          </a:p>
          <a:p>
            <a:pPr>
              <a:buFont typeface="Arial" panose="020B0604020202020204" pitchFamily="34" charset="0"/>
              <a:buChar char="•"/>
              <a:defRPr/>
            </a:pPr>
            <a:endParaRPr lang="en-US" sz="2000" dirty="0">
              <a:solidFill>
                <a:schemeClr val="accent6">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602" name="Text Box 2">
            <a:extLst>
              <a:ext uri="{FF2B5EF4-FFF2-40B4-BE49-F238E27FC236}">
                <a16:creationId xmlns:a16="http://schemas.microsoft.com/office/drawing/2014/main" id="{6D455086-0C9A-36D7-784A-6A12D08514F7}"/>
              </a:ext>
            </a:extLst>
          </p:cNvPr>
          <p:cNvSpPr txBox="1">
            <a:spLocks noChangeArrowheads="1"/>
          </p:cNvSpPr>
          <p:nvPr/>
        </p:nvSpPr>
        <p:spPr bwMode="auto">
          <a:xfrm>
            <a:off x="839788" y="533400"/>
            <a:ext cx="9677400" cy="91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a:solidFill>
                  <a:srgbClr val="002060"/>
                </a:solidFill>
                <a:latin typeface="Times New Roman" panose="02020603050405020304" pitchFamily="18" charset="0"/>
                <a:cs typeface="Times New Roman" panose="02020603050405020304" pitchFamily="18" charset="0"/>
              </a:rPr>
              <a:t>Conclusion</a:t>
            </a:r>
          </a:p>
        </p:txBody>
      </p:sp>
      <p:sp>
        <p:nvSpPr>
          <p:cNvPr id="25603" name="Text Box 4">
            <a:extLst>
              <a:ext uri="{FF2B5EF4-FFF2-40B4-BE49-F238E27FC236}">
                <a16:creationId xmlns:a16="http://schemas.microsoft.com/office/drawing/2014/main" id="{03494368-604A-81C3-6261-FDE369FAA9D2}"/>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eaLnBrk="1" hangingPunct="1">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
        <p:nvSpPr>
          <p:cNvPr id="27654" name="Text Box 1">
            <a:extLst>
              <a:ext uri="{FF2B5EF4-FFF2-40B4-BE49-F238E27FC236}">
                <a16:creationId xmlns:a16="http://schemas.microsoft.com/office/drawing/2014/main" id="{CC642A20-2483-92BB-FD4D-B2455AB33E67}"/>
              </a:ext>
            </a:extLst>
          </p:cNvPr>
          <p:cNvSpPr txBox="1">
            <a:spLocks noChangeArrowheads="1"/>
          </p:cNvSpPr>
          <p:nvPr/>
        </p:nvSpPr>
        <p:spPr bwMode="auto">
          <a:xfrm>
            <a:off x="1211263" y="2057400"/>
            <a:ext cx="8934450" cy="2057400"/>
          </a:xfrm>
          <a:prstGeom prst="rect">
            <a:avLst/>
          </a:prstGeom>
          <a:noFill/>
          <a:ln>
            <a:noFill/>
          </a:ln>
          <a:effectLst/>
        </p:spPr>
        <p:txBody>
          <a:bodyPr lIns="90000" tIns="46800" rIns="90000" bIns="46800"/>
          <a:lstStyle>
            <a:lvl1pPr marL="342900" indent="-34290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marR="0" lvl="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Introduced a hybrid quantum-classical approach for insurance fraud detection.</a:t>
            </a:r>
          </a:p>
          <a:p>
            <a:pPr marR="0" lvl="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Combined QSVC's quantum pattern recognition with RF's classical reliability.</a:t>
            </a:r>
          </a:p>
          <a:p>
            <a:pPr marR="0" lvl="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Hybrid model outperformed standalone QSVC and VQC in accuracy and recall.</a:t>
            </a:r>
          </a:p>
          <a:p>
            <a:pPr marR="0" lvl="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Demonstrated practicality of using QML in real-world fraud scenarios.</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650" name="Text Box 2">
            <a:extLst>
              <a:ext uri="{FF2B5EF4-FFF2-40B4-BE49-F238E27FC236}">
                <a16:creationId xmlns:a16="http://schemas.microsoft.com/office/drawing/2014/main" id="{E3C126D3-7896-BDC7-9BC0-976684D6289E}"/>
              </a:ext>
            </a:extLst>
          </p:cNvPr>
          <p:cNvSpPr txBox="1">
            <a:spLocks noChangeArrowheads="1"/>
          </p:cNvSpPr>
          <p:nvPr/>
        </p:nvSpPr>
        <p:spPr bwMode="auto">
          <a:xfrm>
            <a:off x="382588" y="-68263"/>
            <a:ext cx="10515600" cy="1325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endParaRPr lang="en-US" altLang="en-US" sz="4400" b="1">
              <a:solidFill>
                <a:srgbClr val="002060"/>
              </a:solidFill>
              <a:latin typeface="Times New Roman" panose="02020603050405020304" pitchFamily="18" charset="0"/>
              <a:cs typeface="Times New Roman" panose="02020603050405020304" pitchFamily="18" charset="0"/>
            </a:endParaRPr>
          </a:p>
        </p:txBody>
      </p:sp>
      <p:sp>
        <p:nvSpPr>
          <p:cNvPr id="27651" name="Text Box 4">
            <a:extLst>
              <a:ext uri="{FF2B5EF4-FFF2-40B4-BE49-F238E27FC236}">
                <a16:creationId xmlns:a16="http://schemas.microsoft.com/office/drawing/2014/main" id="{10D073DF-7A78-997F-5246-1AD1D70D53B4}"/>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eaLnBrk="1" hangingPunct="1">
              <a:spcBef>
                <a:spcPts val="38"/>
              </a:spcBef>
              <a:spcAft>
                <a:spcPts val="38"/>
              </a:spcAft>
              <a:buClrTx/>
              <a:buFontTx/>
              <a:buNone/>
            </a:pPr>
            <a:r>
              <a:rPr lang="en-US" altLang="en-US" dirty="0">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
        <p:nvSpPr>
          <p:cNvPr id="27653" name="Title 3">
            <a:extLst>
              <a:ext uri="{FF2B5EF4-FFF2-40B4-BE49-F238E27FC236}">
                <a16:creationId xmlns:a16="http://schemas.microsoft.com/office/drawing/2014/main" id="{920EAB10-7711-6174-9661-5A94C719FC1A}"/>
              </a:ext>
            </a:extLst>
          </p:cNvPr>
          <p:cNvSpPr>
            <a:spLocks noGrp="1" noChangeArrowheads="1"/>
          </p:cNvSpPr>
          <p:nvPr>
            <p:ph type="title"/>
          </p:nvPr>
        </p:nvSpPr>
        <p:spPr>
          <a:xfrm>
            <a:off x="838200" y="365125"/>
            <a:ext cx="8993188" cy="892175"/>
          </a:xfrm>
        </p:spPr>
        <p:txBody>
          <a:bodyPr/>
          <a:lstStyle/>
          <a:p>
            <a:r>
              <a:rPr lang="en-US" altLang="en-US"/>
              <a:t>                                                                             </a:t>
            </a:r>
            <a:r>
              <a:rPr lang="en-US" altLang="en-US" sz="4400" b="1">
                <a:solidFill>
                  <a:srgbClr val="002060"/>
                </a:solidFill>
                <a:latin typeface="Times New Roman" panose="02020603050405020304" pitchFamily="18" charset="0"/>
                <a:cs typeface="Times New Roman" panose="02020603050405020304" pitchFamily="18" charset="0"/>
              </a:rPr>
              <a:t>References</a:t>
            </a:r>
            <a:br>
              <a:rPr lang="en-US" altLang="en-US" b="1">
                <a:solidFill>
                  <a:srgbClr val="002060"/>
                </a:solidFill>
                <a:latin typeface="Times New Roman" panose="02020603050405020304" pitchFamily="18" charset="0"/>
                <a:cs typeface="Times New Roman" panose="02020603050405020304" pitchFamily="18" charset="0"/>
              </a:rPr>
            </a:br>
            <a:endParaRPr lang="en-IN" altLang="en-US"/>
          </a:p>
        </p:txBody>
      </p:sp>
      <p:sp>
        <p:nvSpPr>
          <p:cNvPr id="27654" name="Content Placeholder 4">
            <a:extLst>
              <a:ext uri="{FF2B5EF4-FFF2-40B4-BE49-F238E27FC236}">
                <a16:creationId xmlns:a16="http://schemas.microsoft.com/office/drawing/2014/main" id="{10711124-CCB3-EEAD-545D-1E9D4667AE47}"/>
              </a:ext>
            </a:extLst>
          </p:cNvPr>
          <p:cNvSpPr>
            <a:spLocks noGrp="1" noChangeArrowheads="1"/>
          </p:cNvSpPr>
          <p:nvPr>
            <p:ph idx="1"/>
          </p:nvPr>
        </p:nvSpPr>
        <p:spPr>
          <a:xfrm>
            <a:off x="534194" y="1524000"/>
            <a:ext cx="10896600" cy="4348163"/>
          </a:xfrm>
        </p:spPr>
        <p:txBody>
          <a:bodyPr/>
          <a:lstStyle/>
          <a:p>
            <a:r>
              <a:rPr lang="en-IN" altLang="en-US" sz="1800" b="1" dirty="0">
                <a:solidFill>
                  <a:srgbClr val="002060"/>
                </a:solidFill>
                <a:latin typeface="Times New Roman" panose="02020603050405020304" pitchFamily="18" charset="0"/>
                <a:cs typeface="Times New Roman" panose="02020603050405020304" pitchFamily="18" charset="0"/>
              </a:rPr>
              <a:t>[1]</a:t>
            </a:r>
            <a:r>
              <a:rPr lang="en-IN" altLang="en-US" sz="1800" dirty="0">
                <a:solidFill>
                  <a:srgbClr val="002060"/>
                </a:solidFill>
                <a:latin typeface="Times New Roman" panose="02020603050405020304" pitchFamily="18" charset="0"/>
                <a:cs typeface="Times New Roman" panose="02020603050405020304" pitchFamily="18" charset="0"/>
              </a:rPr>
              <a:t> Innan, N., Khan, M. A.-Z., and Bennai, M., “Financial fraud detection: A comparative study of quantum machine learning models”, International Journal of Quantum Information, vol. 22, no. 2, Art. no. 2350044-37, 2024. doi:10.1142/S0219749923500442.</a:t>
            </a:r>
          </a:p>
          <a:p>
            <a:endParaRPr lang="en-IN" altLang="en-US" sz="1800" b="1" dirty="0">
              <a:solidFill>
                <a:srgbClr val="002060"/>
              </a:solidFill>
              <a:latin typeface="Times New Roman" panose="02020603050405020304" pitchFamily="18" charset="0"/>
              <a:cs typeface="Times New Roman" panose="02020603050405020304" pitchFamily="18" charset="0"/>
            </a:endParaRPr>
          </a:p>
          <a:p>
            <a:r>
              <a:rPr lang="en-IN" altLang="en-US" sz="1800" b="1" dirty="0">
                <a:solidFill>
                  <a:srgbClr val="002060"/>
                </a:solidFill>
                <a:latin typeface="Times New Roman" panose="02020603050405020304" pitchFamily="18" charset="0"/>
                <a:cs typeface="Times New Roman" panose="02020603050405020304" pitchFamily="18" charset="0"/>
              </a:rPr>
              <a:t>[2] </a:t>
            </a:r>
            <a:r>
              <a:rPr lang="en-US" altLang="en-US" sz="1800" dirty="0">
                <a:solidFill>
                  <a:srgbClr val="002060"/>
                </a:solidFill>
                <a:latin typeface="Times New Roman" panose="02020603050405020304" pitchFamily="18" charset="0"/>
                <a:cs typeface="Times New Roman" panose="02020603050405020304" pitchFamily="18" charset="0"/>
              </a:rPr>
              <a:t>S. N. </a:t>
            </a:r>
            <a:r>
              <a:rPr lang="en-US" altLang="en-US" sz="1800" dirty="0" err="1">
                <a:solidFill>
                  <a:srgbClr val="002060"/>
                </a:solidFill>
                <a:latin typeface="Times New Roman" panose="02020603050405020304" pitchFamily="18" charset="0"/>
                <a:cs typeface="Times New Roman" panose="02020603050405020304" pitchFamily="18" charset="0"/>
              </a:rPr>
              <a:t>Pushpak</a:t>
            </a:r>
            <a:r>
              <a:rPr lang="en-US" altLang="en-US" sz="1800" dirty="0">
                <a:solidFill>
                  <a:srgbClr val="002060"/>
                </a:solidFill>
                <a:latin typeface="Times New Roman" panose="02020603050405020304" pitchFamily="18" charset="0"/>
                <a:cs typeface="Times New Roman" panose="02020603050405020304" pitchFamily="18" charset="0"/>
              </a:rPr>
              <a:t> and S. Jain, "An Implementation of Quantum Machine Learning Technique to Determine Insurance Claim Fraud," 2022 10th International Conference on Reliability, Infocom Technologies and Optimization (Trends and Future Directions) (ICRITO), Noida, India, 2022.</a:t>
            </a:r>
          </a:p>
          <a:p>
            <a:endParaRPr lang="en-IN" altLang="en-US" sz="900" dirty="0">
              <a:solidFill>
                <a:srgbClr val="002060"/>
              </a:solidFill>
              <a:latin typeface="Times New Roman" panose="02020603050405020304" pitchFamily="18" charset="0"/>
              <a:cs typeface="Times New Roman" panose="02020603050405020304" pitchFamily="18" charset="0"/>
            </a:endParaRPr>
          </a:p>
          <a:p>
            <a:r>
              <a:rPr lang="en-IN" altLang="en-US" sz="1800" b="1" dirty="0">
                <a:solidFill>
                  <a:srgbClr val="002060"/>
                </a:solidFill>
                <a:latin typeface="Times New Roman" panose="02020603050405020304" pitchFamily="18" charset="0"/>
                <a:cs typeface="Times New Roman" panose="02020603050405020304" pitchFamily="18" charset="0"/>
              </a:rPr>
              <a:t>[3] </a:t>
            </a:r>
            <a:r>
              <a:rPr lang="en-US" altLang="en-US" sz="1800" dirty="0">
                <a:solidFill>
                  <a:srgbClr val="002060"/>
                </a:solidFill>
                <a:latin typeface="Times New Roman" panose="02020603050405020304" pitchFamily="18" charset="0"/>
                <a:cs typeface="Times New Roman" panose="02020603050405020304" pitchFamily="18" charset="0"/>
              </a:rPr>
              <a:t>Subodh Nath </a:t>
            </a:r>
            <a:r>
              <a:rPr lang="en-US" altLang="en-US" sz="1800" dirty="0" err="1">
                <a:solidFill>
                  <a:srgbClr val="002060"/>
                </a:solidFill>
                <a:latin typeface="Times New Roman" panose="02020603050405020304" pitchFamily="18" charset="0"/>
                <a:cs typeface="Times New Roman" panose="02020603050405020304" pitchFamily="18" charset="0"/>
              </a:rPr>
              <a:t>Pushpak</a:t>
            </a:r>
            <a:r>
              <a:rPr lang="en-US" altLang="en-US" sz="1800" dirty="0">
                <a:solidFill>
                  <a:srgbClr val="002060"/>
                </a:solidFill>
                <a:latin typeface="Times New Roman" panose="02020603050405020304" pitchFamily="18" charset="0"/>
                <a:cs typeface="Times New Roman" panose="02020603050405020304" pitchFamily="18" charset="0"/>
              </a:rPr>
              <a:t>, Sarika Jain, Siddharth Kalra, </a:t>
            </a:r>
            <a:r>
              <a:rPr lang="en-IN" altLang="en-US" sz="1800" dirty="0">
                <a:solidFill>
                  <a:srgbClr val="002060"/>
                </a:solidFill>
                <a:latin typeface="Times New Roman" panose="02020603050405020304" pitchFamily="18" charset="0"/>
                <a:cs typeface="Times New Roman" panose="02020603050405020304" pitchFamily="18" charset="0"/>
              </a:rPr>
              <a:t>“</a:t>
            </a:r>
            <a:r>
              <a:rPr lang="en-US" altLang="en-US" sz="1800" dirty="0">
                <a:solidFill>
                  <a:srgbClr val="002060"/>
                </a:solidFill>
                <a:latin typeface="Times New Roman" panose="02020603050405020304" pitchFamily="18" charset="0"/>
                <a:cs typeface="Times New Roman" panose="02020603050405020304" pitchFamily="18" charset="0"/>
              </a:rPr>
              <a:t>Quantum Machine Learning Technique for Insurance Claim Fraud Detection with Quantum Feature Selection,”</a:t>
            </a:r>
            <a:r>
              <a:rPr lang="en-IN" altLang="en-US" sz="1800" dirty="0">
                <a:solidFill>
                  <a:srgbClr val="002060"/>
                </a:solidFill>
                <a:latin typeface="Times New Roman" panose="02020603050405020304" pitchFamily="18" charset="0"/>
                <a:cs typeface="Times New Roman" panose="02020603050405020304" pitchFamily="18" charset="0"/>
              </a:rPr>
              <a:t> </a:t>
            </a:r>
            <a:r>
              <a:rPr lang="en-US" altLang="en-US" sz="1800" dirty="0">
                <a:solidFill>
                  <a:srgbClr val="002060"/>
                </a:solidFill>
                <a:latin typeface="Times New Roman" panose="02020603050405020304" pitchFamily="18" charset="0"/>
                <a:cs typeface="Times New Roman" panose="02020603050405020304" pitchFamily="18" charset="0"/>
              </a:rPr>
              <a:t>Journal of Information Systems Engineering and Management 2025, 10(8s).</a:t>
            </a:r>
          </a:p>
          <a:p>
            <a:endParaRPr lang="en-IN" altLang="en-US" sz="900" dirty="0">
              <a:solidFill>
                <a:srgbClr val="002060"/>
              </a:solidFill>
              <a:latin typeface="Times New Roman" panose="02020603050405020304" pitchFamily="18" charset="0"/>
              <a:cs typeface="Times New Roman" panose="02020603050405020304" pitchFamily="18" charset="0"/>
            </a:endParaRPr>
          </a:p>
          <a:p>
            <a:r>
              <a:rPr lang="en-IN" altLang="en-US" sz="1800" b="1" dirty="0">
                <a:solidFill>
                  <a:srgbClr val="002060"/>
                </a:solidFill>
                <a:latin typeface="Times New Roman" panose="02020603050405020304" pitchFamily="18" charset="0"/>
                <a:cs typeface="Times New Roman" panose="02020603050405020304" pitchFamily="18" charset="0"/>
              </a:rPr>
              <a:t>[4] </a:t>
            </a:r>
            <a:r>
              <a:rPr lang="en-US" altLang="en-US" sz="1800" dirty="0">
                <a:solidFill>
                  <a:srgbClr val="002060"/>
                </a:solidFill>
                <a:latin typeface="Times New Roman" panose="02020603050405020304" pitchFamily="18" charset="0"/>
                <a:cs typeface="Times New Roman" panose="02020603050405020304" pitchFamily="18" charset="0"/>
              </a:rPr>
              <a:t>V. R. </a:t>
            </a:r>
            <a:r>
              <a:rPr lang="en-US" altLang="en-US" sz="1800" dirty="0" err="1">
                <a:solidFill>
                  <a:srgbClr val="002060"/>
                </a:solidFill>
                <a:latin typeface="Times New Roman" panose="02020603050405020304" pitchFamily="18" charset="0"/>
                <a:cs typeface="Times New Roman" panose="02020603050405020304" pitchFamily="18" charset="0"/>
              </a:rPr>
              <a:t>Saddi</a:t>
            </a:r>
            <a:r>
              <a:rPr lang="en-US" altLang="en-US" sz="1800" dirty="0">
                <a:solidFill>
                  <a:srgbClr val="002060"/>
                </a:solidFill>
                <a:latin typeface="Times New Roman" panose="02020603050405020304" pitchFamily="18" charset="0"/>
                <a:cs typeface="Times New Roman" panose="02020603050405020304" pitchFamily="18" charset="0"/>
              </a:rPr>
              <a:t>, S. </a:t>
            </a:r>
            <a:r>
              <a:rPr lang="en-US" altLang="en-US" sz="1800" dirty="0" err="1">
                <a:solidFill>
                  <a:srgbClr val="002060"/>
                </a:solidFill>
                <a:latin typeface="Times New Roman" panose="02020603050405020304" pitchFamily="18" charset="0"/>
                <a:cs typeface="Times New Roman" panose="02020603050405020304" pitchFamily="18" charset="0"/>
              </a:rPr>
              <a:t>Boddu</a:t>
            </a:r>
            <a:r>
              <a:rPr lang="en-US" altLang="en-US" sz="1800" dirty="0">
                <a:solidFill>
                  <a:srgbClr val="002060"/>
                </a:solidFill>
                <a:latin typeface="Times New Roman" panose="02020603050405020304" pitchFamily="18" charset="0"/>
                <a:cs typeface="Times New Roman" panose="02020603050405020304" pitchFamily="18" charset="0"/>
              </a:rPr>
              <a:t>, B. </a:t>
            </a:r>
            <a:r>
              <a:rPr lang="en-US" altLang="en-US" sz="1800" dirty="0" err="1">
                <a:solidFill>
                  <a:srgbClr val="002060"/>
                </a:solidFill>
                <a:latin typeface="Times New Roman" panose="02020603050405020304" pitchFamily="18" charset="0"/>
                <a:cs typeface="Times New Roman" panose="02020603050405020304" pitchFamily="18" charset="0"/>
              </a:rPr>
              <a:t>Gnanapa</a:t>
            </a:r>
            <a:r>
              <a:rPr lang="en-US" altLang="en-US" sz="1800" dirty="0">
                <a:solidFill>
                  <a:srgbClr val="002060"/>
                </a:solidFill>
                <a:latin typeface="Times New Roman" panose="02020603050405020304" pitchFamily="18" charset="0"/>
                <a:cs typeface="Times New Roman" panose="02020603050405020304" pitchFamily="18" charset="0"/>
              </a:rPr>
              <a:t>, K. Gupta and T. </a:t>
            </a:r>
            <a:r>
              <a:rPr lang="en-US" altLang="en-US" sz="1800" dirty="0" err="1">
                <a:solidFill>
                  <a:srgbClr val="002060"/>
                </a:solidFill>
                <a:latin typeface="Times New Roman" panose="02020603050405020304" pitchFamily="18" charset="0"/>
                <a:cs typeface="Times New Roman" panose="02020603050405020304" pitchFamily="18" charset="0"/>
              </a:rPr>
              <a:t>Kiruthiga</a:t>
            </a:r>
            <a:r>
              <a:rPr lang="en-US" altLang="en-US" sz="1800" dirty="0">
                <a:solidFill>
                  <a:srgbClr val="002060"/>
                </a:solidFill>
                <a:latin typeface="Times New Roman" panose="02020603050405020304" pitchFamily="18" charset="0"/>
                <a:cs typeface="Times New Roman" panose="02020603050405020304" pitchFamily="18" charset="0"/>
              </a:rPr>
              <a:t>, "Real-time Insurance Fraud Detection using Reinforcement Learning," 2024 International Conference on Integrated Circuits and Communication Systems (ICICACS), Raichur, India, 2024.</a:t>
            </a:r>
            <a:r>
              <a:rPr lang="en-IN" altLang="en-US" sz="1800" dirty="0">
                <a:solidFill>
                  <a:srgbClr val="002060"/>
                </a:solidFill>
                <a:latin typeface="Times New Roman" panose="02020603050405020304" pitchFamily="18" charset="0"/>
                <a:cs typeface="Times New Roman" panose="02020603050405020304" pitchFamily="18" charset="0"/>
              </a:rPr>
              <a:t> </a:t>
            </a:r>
          </a:p>
          <a:p>
            <a:endParaRPr lang="en-IN" altLang="en-US" sz="900" dirty="0">
              <a:solidFill>
                <a:srgbClr val="002060"/>
              </a:solidFill>
              <a:latin typeface="Times New Roman" panose="02020603050405020304" pitchFamily="18" charset="0"/>
              <a:cs typeface="Times New Roman" panose="02020603050405020304" pitchFamily="18" charset="0"/>
            </a:endParaRPr>
          </a:p>
          <a:p>
            <a:r>
              <a:rPr lang="en-IN" altLang="en-US" sz="1800" b="1" dirty="0">
                <a:solidFill>
                  <a:srgbClr val="002060"/>
                </a:solidFill>
                <a:latin typeface="Times New Roman" panose="02020603050405020304" pitchFamily="18" charset="0"/>
                <a:cs typeface="Times New Roman" panose="02020603050405020304" pitchFamily="18" charset="0"/>
              </a:rPr>
              <a:t>[5] </a:t>
            </a:r>
            <a:r>
              <a:rPr lang="en-US" altLang="en-US" sz="1800" dirty="0">
                <a:solidFill>
                  <a:srgbClr val="002060"/>
                </a:solidFill>
                <a:latin typeface="Times New Roman" panose="02020603050405020304" pitchFamily="18" charset="0"/>
                <a:cs typeface="Times New Roman" panose="02020603050405020304" pitchFamily="18" charset="0"/>
              </a:rPr>
              <a:t>A. </a:t>
            </a:r>
            <a:r>
              <a:rPr lang="en-US" altLang="en-US" sz="1800" dirty="0" err="1">
                <a:solidFill>
                  <a:srgbClr val="002060"/>
                </a:solidFill>
                <a:latin typeface="Times New Roman" panose="02020603050405020304" pitchFamily="18" charset="0"/>
                <a:cs typeface="Times New Roman" panose="02020603050405020304" pitchFamily="18" charset="0"/>
              </a:rPr>
              <a:t>Gheysarbeigi</a:t>
            </a:r>
            <a:r>
              <a:rPr lang="en-US" altLang="en-US" sz="1800" dirty="0">
                <a:solidFill>
                  <a:srgbClr val="002060"/>
                </a:solidFill>
                <a:latin typeface="Times New Roman" panose="02020603050405020304" pitchFamily="18" charset="0"/>
                <a:cs typeface="Times New Roman" panose="02020603050405020304" pitchFamily="18" charset="0"/>
              </a:rPr>
              <a:t>, M. </a:t>
            </a:r>
            <a:r>
              <a:rPr lang="en-US" altLang="en-US" sz="1800" dirty="0" err="1">
                <a:solidFill>
                  <a:srgbClr val="002060"/>
                </a:solidFill>
                <a:latin typeface="Times New Roman" panose="02020603050405020304" pitchFamily="18" charset="0"/>
                <a:cs typeface="Times New Roman" panose="02020603050405020304" pitchFamily="18" charset="0"/>
              </a:rPr>
              <a:t>Rakhshaninejad</a:t>
            </a:r>
            <a:r>
              <a:rPr lang="en-US" altLang="en-US" sz="1800" dirty="0">
                <a:solidFill>
                  <a:srgbClr val="002060"/>
                </a:solidFill>
                <a:latin typeface="Times New Roman" panose="02020603050405020304" pitchFamily="18" charset="0"/>
                <a:cs typeface="Times New Roman" panose="02020603050405020304" pitchFamily="18" charset="0"/>
              </a:rPr>
              <a:t>, MD. </a:t>
            </a:r>
            <a:r>
              <a:rPr lang="en-US" altLang="en-US" sz="1800" dirty="0" err="1">
                <a:solidFill>
                  <a:srgbClr val="002060"/>
                </a:solidFill>
                <a:latin typeface="Times New Roman" panose="02020603050405020304" pitchFamily="18" charset="0"/>
                <a:cs typeface="Times New Roman" panose="02020603050405020304" pitchFamily="18" charset="0"/>
              </a:rPr>
              <a:t>Fathian</a:t>
            </a:r>
            <a:r>
              <a:rPr lang="en-US" altLang="en-US" sz="1800" dirty="0">
                <a:solidFill>
                  <a:srgbClr val="002060"/>
                </a:solidFill>
                <a:latin typeface="Times New Roman" panose="02020603050405020304" pitchFamily="18" charset="0"/>
                <a:cs typeface="Times New Roman" panose="02020603050405020304" pitchFamily="18" charset="0"/>
              </a:rPr>
              <a:t> and F. </a:t>
            </a:r>
            <a:r>
              <a:rPr lang="en-US" altLang="en-US" sz="1800" dirty="0" err="1">
                <a:solidFill>
                  <a:srgbClr val="002060"/>
                </a:solidFill>
                <a:latin typeface="Times New Roman" panose="02020603050405020304" pitchFamily="18" charset="0"/>
                <a:cs typeface="Times New Roman" panose="02020603050405020304" pitchFamily="18" charset="0"/>
              </a:rPr>
              <a:t>Barzinpour</a:t>
            </a:r>
            <a:r>
              <a:rPr lang="en-IN" altLang="en-US" sz="1800" dirty="0">
                <a:solidFill>
                  <a:srgbClr val="002060"/>
                </a:solidFill>
                <a:latin typeface="Times New Roman" panose="02020603050405020304" pitchFamily="18" charset="0"/>
                <a:cs typeface="Times New Roman" panose="02020603050405020304" pitchFamily="18" charset="0"/>
              </a:rPr>
              <a:t>, “</a:t>
            </a:r>
            <a:r>
              <a:rPr lang="en-US" altLang="en-US" sz="1800" dirty="0">
                <a:solidFill>
                  <a:srgbClr val="002060"/>
                </a:solidFill>
                <a:latin typeface="Times New Roman" panose="02020603050405020304" pitchFamily="18" charset="0"/>
                <a:cs typeface="Times New Roman" panose="02020603050405020304" pitchFamily="18" charset="0"/>
              </a:rPr>
              <a:t>An Ensemble-Based Auto Insurance Fraud Detection using BQANA Hyperparameter Tuning</a:t>
            </a:r>
            <a:r>
              <a:rPr lang="en-IN" altLang="en-US" sz="1800" dirty="0">
                <a:solidFill>
                  <a:srgbClr val="002060"/>
                </a:solidFill>
                <a:latin typeface="Times New Roman" panose="02020603050405020304" pitchFamily="18" charset="0"/>
                <a:cs typeface="Times New Roman" panose="02020603050405020304" pitchFamily="18" charset="0"/>
              </a:rPr>
              <a:t>”, 10.1109/ACCESS.2024.0429000.</a:t>
            </a:r>
            <a:endParaRPr lang="en-IN" altLang="en-US" sz="2000" dirty="0">
              <a:solidFill>
                <a:srgbClr val="002060"/>
              </a:solidFill>
              <a:latin typeface="Times New Roman" panose="02020603050405020304" pitchFamily="18" charset="0"/>
              <a:cs typeface="Times New Roman" panose="02020603050405020304" pitchFamily="18" charset="0"/>
            </a:endParaRPr>
          </a:p>
          <a:p>
            <a:endParaRPr lang="en-IN" altLang="en-US" dirty="0">
              <a:solidFill>
                <a:srgbClr val="002060"/>
              </a:solidFill>
            </a:endParaRP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2465" name="Text Box 1">
            <a:extLst>
              <a:ext uri="{FF2B5EF4-FFF2-40B4-BE49-F238E27FC236}">
                <a16:creationId xmlns:a16="http://schemas.microsoft.com/office/drawing/2014/main" id="{AB637EB3-11FA-44AB-0132-EE321BF4994B}"/>
              </a:ext>
            </a:extLst>
          </p:cNvPr>
          <p:cNvSpPr txBox="1">
            <a:spLocks noChangeArrowheads="1"/>
          </p:cNvSpPr>
          <p:nvPr/>
        </p:nvSpPr>
        <p:spPr bwMode="auto">
          <a:xfrm>
            <a:off x="0" y="3175"/>
            <a:ext cx="12192000" cy="4727575"/>
          </a:xfrm>
          <a:prstGeom prst="rect">
            <a:avLst/>
          </a:prstGeom>
          <a:solidFill>
            <a:srgbClr val="0C2577">
              <a:alpha val="0"/>
            </a:srgbClr>
          </a:solidFill>
          <a:ln>
            <a:noFill/>
          </a:ln>
          <a:effectLst/>
          <a:extLs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lvl1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 pos="11231563" algn="l"/>
                <a:tab pos="11680825" algn="l"/>
                <a:tab pos="12130088"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 pos="11231563" algn="l"/>
                <a:tab pos="11680825" algn="l"/>
                <a:tab pos="12130088"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 pos="11231563" algn="l"/>
                <a:tab pos="11680825" algn="l"/>
                <a:tab pos="12130088"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 pos="11231563" algn="l"/>
                <a:tab pos="11680825" algn="l"/>
                <a:tab pos="12130088"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 pos="11231563" algn="l"/>
                <a:tab pos="11680825" algn="l"/>
                <a:tab pos="12130088"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 pos="11231563" algn="l"/>
                <a:tab pos="11680825" algn="l"/>
                <a:tab pos="12130088"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 pos="11231563" algn="l"/>
                <a:tab pos="11680825" algn="l"/>
                <a:tab pos="12130088"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 pos="11231563" algn="l"/>
                <a:tab pos="11680825" algn="l"/>
                <a:tab pos="12130088"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684213" algn="l"/>
                <a:tab pos="1368425" algn="l"/>
                <a:tab pos="2052638" algn="l"/>
                <a:tab pos="2736850" algn="l"/>
                <a:tab pos="3421063" algn="l"/>
                <a:tab pos="4105275" algn="l"/>
                <a:tab pos="4789488" algn="l"/>
                <a:tab pos="5473700" algn="l"/>
                <a:tab pos="6157913" algn="l"/>
                <a:tab pos="6842125" algn="l"/>
                <a:tab pos="7526338" algn="l"/>
                <a:tab pos="8210550" algn="l"/>
                <a:tab pos="8894763" algn="l"/>
                <a:tab pos="9578975" algn="l"/>
                <a:tab pos="10263188" algn="l"/>
                <a:tab pos="10947400" algn="l"/>
                <a:tab pos="11231563" algn="l"/>
                <a:tab pos="11680825" algn="l"/>
                <a:tab pos="12130088" algn="l"/>
              </a:tabLst>
              <a:defRPr sz="1400">
                <a:solidFill>
                  <a:srgbClr val="000000"/>
                </a:solidFill>
                <a:latin typeface="Arial" panose="020B0604020202020204" pitchFamily="34" charset="0"/>
                <a:cs typeface="Arial" panose="020B0604020202020204" pitchFamily="34" charset="0"/>
              </a:defRPr>
            </a:lvl9pPr>
          </a:lstStyle>
          <a:p>
            <a:pPr eaLnBrk="1" hangingPunct="1">
              <a:lnSpc>
                <a:spcPct val="90000"/>
              </a:lnSpc>
              <a:spcBef>
                <a:spcPts val="488"/>
              </a:spcBef>
              <a:spcAft>
                <a:spcPts val="488"/>
              </a:spcAft>
              <a:buClrTx/>
              <a:buFontTx/>
              <a:buNone/>
            </a:pPr>
            <a:r>
              <a:rPr lang="en-US" altLang="en-US" sz="100">
                <a:solidFill>
                  <a:srgbClr val="0C2577"/>
                </a:solidFill>
                <a:latin typeface="Georgia" panose="02040502050405020303" pitchFamily="18" charset="0"/>
                <a:cs typeface="Times New Roman" panose="02020603050405020304" pitchFamily="18" charset="0"/>
              </a:rPr>
              <a:t>..</a:t>
            </a:r>
          </a:p>
        </p:txBody>
      </p:sp>
      <p:sp>
        <p:nvSpPr>
          <p:cNvPr id="29699" name="Text Box 2">
            <a:extLst>
              <a:ext uri="{FF2B5EF4-FFF2-40B4-BE49-F238E27FC236}">
                <a16:creationId xmlns:a16="http://schemas.microsoft.com/office/drawing/2014/main" id="{F4CE3C1F-0993-8A8F-E91A-E860D53361D9}"/>
              </a:ext>
            </a:extLst>
          </p:cNvPr>
          <p:cNvSpPr txBox="1">
            <a:spLocks noChangeArrowheads="1"/>
          </p:cNvSpPr>
          <p:nvPr/>
        </p:nvSpPr>
        <p:spPr bwMode="auto">
          <a:xfrm>
            <a:off x="931863" y="1536700"/>
            <a:ext cx="10515600" cy="1325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eaLnBrk="1" hangingPunct="1">
              <a:lnSpc>
                <a:spcPct val="90000"/>
              </a:lnSpc>
              <a:spcBef>
                <a:spcPts val="38"/>
              </a:spcBef>
              <a:spcAft>
                <a:spcPts val="38"/>
              </a:spcAft>
              <a:buClrTx/>
              <a:buFontTx/>
              <a:buNone/>
            </a:pPr>
            <a:r>
              <a:rPr lang="en-US" altLang="en-US" sz="3200" b="1">
                <a:solidFill>
                  <a:srgbClr val="FFFFFF"/>
                </a:solidFill>
                <a:latin typeface="Georgia" panose="02040502050405020303" pitchFamily="18" charset="0"/>
                <a:cs typeface="Times New Roman" panose="02020603050405020304" pitchFamily="18" charset="0"/>
              </a:rPr>
              <a:t>THANK YOU</a:t>
            </a:r>
          </a:p>
        </p:txBody>
      </p:sp>
      <p:pic>
        <p:nvPicPr>
          <p:cNvPr id="29700" name="Picture 3">
            <a:extLst>
              <a:ext uri="{FF2B5EF4-FFF2-40B4-BE49-F238E27FC236}">
                <a16:creationId xmlns:a16="http://schemas.microsoft.com/office/drawing/2014/main" id="{F1D96D0C-A9A4-13B6-8B6A-4DBA524F7D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 y="5002213"/>
            <a:ext cx="1244600" cy="12446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29701" name="Text Box 4">
            <a:extLst>
              <a:ext uri="{FF2B5EF4-FFF2-40B4-BE49-F238E27FC236}">
                <a16:creationId xmlns:a16="http://schemas.microsoft.com/office/drawing/2014/main" id="{1AE33BAE-FC52-8AAF-6148-445D8412B273}"/>
              </a:ext>
            </a:extLst>
          </p:cNvPr>
          <p:cNvSpPr txBox="1">
            <a:spLocks noChangeArrowheads="1"/>
          </p:cNvSpPr>
          <p:nvPr/>
        </p:nvSpPr>
        <p:spPr bwMode="auto">
          <a:xfrm>
            <a:off x="1652588" y="5162550"/>
            <a:ext cx="5559425" cy="9175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spAutoFit/>
          </a:bodyP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eaLnBrk="1" hangingPunct="1">
              <a:spcBef>
                <a:spcPts val="38"/>
              </a:spcBef>
              <a:spcAft>
                <a:spcPts val="38"/>
              </a:spcAft>
              <a:buClrTx/>
              <a:buFontTx/>
              <a:buNone/>
            </a:pPr>
            <a:r>
              <a:rPr lang="en-IN" altLang="en-US" sz="1800" b="1">
                <a:solidFill>
                  <a:srgbClr val="23298A"/>
                </a:solidFill>
                <a:latin typeface="Georgia" panose="02040502050405020303" pitchFamily="18" charset="0"/>
                <a:cs typeface="Times New Roman" panose="02020603050405020304" pitchFamily="18" charset="0"/>
              </a:rPr>
              <a:t>Dr. Shyama Prasad Mukherjee International Institute of Information Technology, Naya Raipur </a:t>
            </a:r>
          </a:p>
        </p:txBody>
      </p:sp>
      <p:sp>
        <p:nvSpPr>
          <p:cNvPr id="29703" name="Text Box 7">
            <a:extLst>
              <a:ext uri="{FF2B5EF4-FFF2-40B4-BE49-F238E27FC236}">
                <a16:creationId xmlns:a16="http://schemas.microsoft.com/office/drawing/2014/main" id="{173AD595-BD2E-1683-F002-0FD9087FA249}"/>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eaLnBrk="1" hangingPunct="1">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
        <p:nvSpPr>
          <p:cNvPr id="29704" name="Text Box 8">
            <a:extLst>
              <a:ext uri="{FF2B5EF4-FFF2-40B4-BE49-F238E27FC236}">
                <a16:creationId xmlns:a16="http://schemas.microsoft.com/office/drawing/2014/main" id="{0DB08685-DFDF-A333-9DC1-C00AF290208E}"/>
              </a:ext>
            </a:extLst>
          </p:cNvPr>
          <p:cNvSpPr txBox="1">
            <a:spLocks noChangeArrowheads="1"/>
          </p:cNvSpPr>
          <p:nvPr/>
        </p:nvSpPr>
        <p:spPr bwMode="auto">
          <a:xfrm>
            <a:off x="782638" y="2193925"/>
            <a:ext cx="10515600" cy="1325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a:solidFill>
                  <a:srgbClr val="002060"/>
                </a:solidFill>
                <a:latin typeface="Times New Roman" panose="02020603050405020304" pitchFamily="18" charset="0"/>
                <a:cs typeface="Times New Roman" panose="02020603050405020304" pitchFamily="18" charset="0"/>
              </a:rPr>
              <a:t>THANK</a:t>
            </a:r>
            <a:r>
              <a:rPr lang="en-US" altLang="en-US" sz="3200" b="1">
                <a:solidFill>
                  <a:srgbClr val="002060"/>
                </a:solidFill>
                <a:latin typeface="Times New Roman" panose="02020603050405020304" pitchFamily="18" charset="0"/>
                <a:cs typeface="Times New Roman" panose="02020603050405020304" pitchFamily="18" charset="0"/>
              </a:rPr>
              <a:t> </a:t>
            </a:r>
            <a:r>
              <a:rPr lang="en-US" altLang="en-US" sz="4400" b="1">
                <a:solidFill>
                  <a:srgbClr val="002060"/>
                </a:solidFill>
                <a:latin typeface="Times New Roman" panose="02020603050405020304" pitchFamily="18" charset="0"/>
                <a:cs typeface="Times New Roman" panose="02020603050405020304" pitchFamily="18" charset="0"/>
              </a:rPr>
              <a:t>YOU</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0"/>
                      </p:stCondLst>
                      <p:childTnLst>
                        <p:par>
                          <p:cTn id="4" fill="hold" nodeType="withGroup">
                            <p:stCondLst>
                              <p:cond delay="0"/>
                            </p:stCondLst>
                            <p:childTnLst>
                              <p:par>
                                <p:cTn id="5" presetID="2" presetClass="entr" presetSubtype="1" decel="100000" fill="hold" nodeType="withEffect">
                                  <p:stCondLst>
                                    <p:cond delay="250"/>
                                  </p:stCondLst>
                                  <p:childTnLst>
                                    <p:set>
                                      <p:cBhvr additive="repl">
                                        <p:cTn id="6" dur="1" fill="hold">
                                          <p:stCondLst>
                                            <p:cond delay="0"/>
                                          </p:stCondLst>
                                        </p:cTn>
                                        <p:tgtEl>
                                          <p:spTgt spid="62465"/>
                                        </p:tgtEl>
                                        <p:attrNameLst>
                                          <p:attrName>style.visibility</p:attrName>
                                        </p:attrNameLst>
                                      </p:cBhvr>
                                      <p:to>
                                        <p:strVal val="visible"/>
                                      </p:to>
                                    </p:set>
                                    <p:anim calcmode="lin" valueType="num">
                                      <p:cBhvr additive="repl">
                                        <p:cTn id="7" dur="1000" fill="hold"/>
                                        <p:tgtEl>
                                          <p:spTgt spid="62465"/>
                                        </p:tgtEl>
                                        <p:attrNameLst>
                                          <p:attrName>ppt_x</p:attrName>
                                        </p:attrNameLst>
                                      </p:cBhvr>
                                      <p:tavLst>
                                        <p:tav tm="100000">
                                          <p:val>
                                            <p:strVal val="#ppt_x"/>
                                          </p:val>
                                        </p:tav>
                                        <p:tav>
                                          <p:val>
                                            <p:strVal val="#ppt_x"/>
                                          </p:val>
                                        </p:tav>
                                      </p:tavLst>
                                    </p:anim>
                                    <p:anim calcmode="lin" valueType="num">
                                      <p:cBhvr additive="repl">
                                        <p:cTn id="8" dur="1000" fill="hold"/>
                                        <p:tgtEl>
                                          <p:spTgt spid="62465"/>
                                        </p:tgtEl>
                                        <p:attrNameLst>
                                          <p:attrName>ppt_y</p:attrName>
                                        </p:attrNameLst>
                                      </p:cBhvr>
                                      <p:tavLst>
                                        <p:tav tm="100000">
                                          <p:val>
                                            <p:strVal val="0-#ppt_h/2"/>
                                          </p:val>
                                        </p:tav>
                                        <p:tav>
                                          <p:val>
                                            <p:strVal val="#ppt_y"/>
                                          </p:val>
                                        </p:tav>
                                      </p:tavLst>
                                    </p:anim>
                                  </p:childTnLst>
                                </p:cTn>
                              </p:par>
                              <p:par>
                                <p:cTn id="9" presetID="2" presetClass="entr" presetSubtype="1" decel="100000" fill="hold" nodeType="withEffect">
                                  <p:stCondLst>
                                    <p:cond delay="250"/>
                                  </p:stCondLst>
                                  <p:childTnLst>
                                    <p:set>
                                      <p:cBhvr additive="repl">
                                        <p:cTn id="10" dur="1" fill="hold">
                                          <p:stCondLst>
                                            <p:cond delay="0"/>
                                          </p:stCondLst>
                                        </p:cTn>
                                        <p:tgtEl>
                                          <p:spTgt spid="62465">
                                            <p:txEl>
                                              <p:pRg st="0" end="0"/>
                                            </p:txEl>
                                          </p:spTgt>
                                        </p:tgtEl>
                                        <p:attrNameLst>
                                          <p:attrName>style.visibility</p:attrName>
                                        </p:attrNameLst>
                                      </p:cBhvr>
                                      <p:to>
                                        <p:strVal val="visible"/>
                                      </p:to>
                                    </p:set>
                                    <p:anim calcmode="lin" valueType="num">
                                      <p:cBhvr additive="repl">
                                        <p:cTn id="11" dur="1000" fill="hold"/>
                                        <p:tgtEl>
                                          <p:spTgt spid="62465">
                                            <p:txEl>
                                              <p:pRg st="0" end="0"/>
                                            </p:txEl>
                                          </p:spTgt>
                                        </p:tgtEl>
                                        <p:attrNameLst>
                                          <p:attrName>ppt_x</p:attrName>
                                        </p:attrNameLst>
                                      </p:cBhvr>
                                      <p:tavLst>
                                        <p:tav tm="100000">
                                          <p:val>
                                            <p:strVal val="#ppt_x"/>
                                          </p:val>
                                        </p:tav>
                                        <p:tav>
                                          <p:val>
                                            <p:strVal val="#ppt_x"/>
                                          </p:val>
                                        </p:tav>
                                      </p:tavLst>
                                    </p:anim>
                                    <p:anim calcmode="lin" valueType="num">
                                      <p:cBhvr additive="repl">
                                        <p:cTn id="12" dur="1000" fill="hold"/>
                                        <p:tgtEl>
                                          <p:spTgt spid="62465">
                                            <p:txEl>
                                              <p:pRg st="0" end="0"/>
                                            </p:txEl>
                                          </p:spTgt>
                                        </p:tgtEl>
                                        <p:attrNameLst>
                                          <p:attrName>ppt_y</p:attrName>
                                        </p:attrNameLst>
                                      </p:cBhvr>
                                      <p:tavLst>
                                        <p:tav tm="100000">
                                          <p:val>
                                            <p:strVal val="0-#ppt_h/2"/>
                                          </p:val>
                                        </p:tav>
                                        <p:tav>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ext Box 1">
            <a:extLst>
              <a:ext uri="{FF2B5EF4-FFF2-40B4-BE49-F238E27FC236}">
                <a16:creationId xmlns:a16="http://schemas.microsoft.com/office/drawing/2014/main" id="{50FCF410-F33C-503F-666C-DAFC34474F2F}"/>
              </a:ext>
            </a:extLst>
          </p:cNvPr>
          <p:cNvSpPr txBox="1">
            <a:spLocks noChangeArrowheads="1"/>
          </p:cNvSpPr>
          <p:nvPr/>
        </p:nvSpPr>
        <p:spPr bwMode="auto">
          <a:xfrm>
            <a:off x="915194" y="1295400"/>
            <a:ext cx="5570537" cy="5034997"/>
          </a:xfrm>
          <a:prstGeom prst="rect">
            <a:avLst/>
          </a:prstGeom>
          <a:noFill/>
          <a:ln>
            <a:noFill/>
          </a:ln>
          <a:effectLst/>
        </p:spPr>
        <p:txBody>
          <a:bodyPr wrap="square" lIns="0" tIns="16920" rIns="0" bIns="0">
            <a:spAutoFit/>
          </a:bodyPr>
          <a:lstStyle>
            <a:lvl1pPr>
              <a:lnSpc>
                <a:spcPct val="90000"/>
              </a:lnSpc>
              <a:spcBef>
                <a:spcPts val="1100"/>
              </a:spcBef>
              <a:spcAft>
                <a:spcPts val="38"/>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1pPr>
            <a:lvl2pPr>
              <a:lnSpc>
                <a:spcPct val="90000"/>
              </a:lnSpc>
              <a:spcBef>
                <a:spcPts val="1100"/>
              </a:spcBef>
              <a:spcAft>
                <a:spcPts val="38"/>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2pPr>
            <a:lvl3pPr>
              <a:lnSpc>
                <a:spcPct val="90000"/>
              </a:lnSpc>
              <a:spcBef>
                <a:spcPts val="1100"/>
              </a:spcBef>
              <a:spcAft>
                <a:spcPts val="38"/>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3pPr>
            <a:lvl4pPr>
              <a:lnSpc>
                <a:spcPct val="90000"/>
              </a:lnSpc>
              <a:spcBef>
                <a:spcPts val="1100"/>
              </a:spcBef>
              <a:spcAft>
                <a:spcPts val="38"/>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4pPr>
            <a:lvl5pPr>
              <a:lnSpc>
                <a:spcPct val="90000"/>
              </a:lnSpc>
              <a:spcBef>
                <a:spcPts val="1100"/>
              </a:spcBef>
              <a:spcAft>
                <a:spcPts val="38"/>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5pPr>
            <a:lvl6pPr marL="25146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6pPr>
            <a:lvl7pPr marL="29718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7pPr>
            <a:lvl8pPr marL="34290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8pPr>
            <a:lvl9pPr marL="3886200" indent="-228600" defTabSz="449263" eaLnBrk="0" fontAlgn="base" hangingPunct="0">
              <a:lnSpc>
                <a:spcPct val="90000"/>
              </a:lnSpc>
              <a:spcBef>
                <a:spcPts val="1100"/>
              </a:spcBef>
              <a:spcAft>
                <a:spcPts val="38"/>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9pPr>
          </a:lstStyle>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Introduction</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Objective</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Literature Review</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Problem Statement</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Research Gaps</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Dataset Description</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Proposed Methodology</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Result Analysis</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Future Work</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Conclusion</a:t>
            </a:r>
          </a:p>
          <a:p>
            <a:pPr marL="342900" indent="-342900">
              <a:lnSpc>
                <a:spcPct val="114000"/>
              </a:lnSpc>
              <a:spcBef>
                <a:spcPts val="38"/>
              </a:spcBef>
              <a:buClrTx/>
              <a:buFont typeface="Wingdings" panose="05000000000000000000" pitchFamily="2" charset="2"/>
              <a:buChar char="§"/>
              <a:defRPr/>
            </a:pPr>
            <a:r>
              <a:rPr lang="en-US" altLang="en-US" sz="2400" dirty="0">
                <a:solidFill>
                  <a:srgbClr val="002060"/>
                </a:solidFill>
              </a:rPr>
              <a:t>References</a:t>
            </a:r>
            <a:endParaRPr lang="en-US" altLang="en-US" sz="2500" dirty="0">
              <a:solidFill>
                <a:srgbClr val="002060"/>
              </a:solidFill>
            </a:endParaRPr>
          </a:p>
          <a:p>
            <a:pPr>
              <a:lnSpc>
                <a:spcPct val="108000"/>
              </a:lnSpc>
              <a:spcBef>
                <a:spcPts val="38"/>
              </a:spcBef>
              <a:buClrTx/>
              <a:buFontTx/>
              <a:buNone/>
              <a:defRPr/>
            </a:pPr>
            <a:r>
              <a:rPr lang="en-US" altLang="en-US" sz="2500" dirty="0">
                <a:solidFill>
                  <a:srgbClr val="002060"/>
                </a:solidFill>
              </a:rPr>
              <a:t> </a:t>
            </a:r>
          </a:p>
        </p:txBody>
      </p:sp>
      <p:sp>
        <p:nvSpPr>
          <p:cNvPr id="8195" name="Text Box 2">
            <a:extLst>
              <a:ext uri="{FF2B5EF4-FFF2-40B4-BE49-F238E27FC236}">
                <a16:creationId xmlns:a16="http://schemas.microsoft.com/office/drawing/2014/main" id="{E71A898D-0B3B-569D-230D-D0ED192D11AC}"/>
              </a:ext>
            </a:extLst>
          </p:cNvPr>
          <p:cNvSpPr txBox="1">
            <a:spLocks noChangeArrowheads="1"/>
          </p:cNvSpPr>
          <p:nvPr/>
        </p:nvSpPr>
        <p:spPr bwMode="auto">
          <a:xfrm>
            <a:off x="3963988" y="152400"/>
            <a:ext cx="3143250" cy="879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16920" rIns="0" bIns="0"/>
          <a:lstStyle>
            <a:lvl1pPr marL="15875">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spcBef>
                <a:spcPts val="38"/>
              </a:spcBef>
              <a:spcAft>
                <a:spcPts val="38"/>
              </a:spcAft>
              <a:buClrTx/>
              <a:buFontTx/>
              <a:buNone/>
            </a:pPr>
            <a:r>
              <a:rPr lang="en-US" altLang="en-US" sz="5600" b="1">
                <a:solidFill>
                  <a:srgbClr val="002060"/>
                </a:solidFill>
                <a:latin typeface="Times New Roman" panose="02020603050405020304" pitchFamily="18" charset="0"/>
                <a:cs typeface="Times New Roman" panose="02020603050405020304" pitchFamily="18" charset="0"/>
              </a:rPr>
              <a:t>Contents</a:t>
            </a:r>
          </a:p>
        </p:txBody>
      </p:sp>
      <p:sp>
        <p:nvSpPr>
          <p:cNvPr id="8197" name="Text Box 5">
            <a:extLst>
              <a:ext uri="{FF2B5EF4-FFF2-40B4-BE49-F238E27FC236}">
                <a16:creationId xmlns:a16="http://schemas.microsoft.com/office/drawing/2014/main" id="{BAD91782-1C43-918E-55F0-14A0C43416C4}"/>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eaLnBrk="1" hangingPunct="1">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pic>
        <p:nvPicPr>
          <p:cNvPr id="8198" name="Picture 3" descr="A magnifying glass on a piece of paper&#10;&#10;AI-generated content may be incorrect.">
            <a:extLst>
              <a:ext uri="{FF2B5EF4-FFF2-40B4-BE49-F238E27FC236}">
                <a16:creationId xmlns:a16="http://schemas.microsoft.com/office/drawing/2014/main" id="{8C18A0AF-2D67-1E9D-BE59-C1C2C11E2B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40588" y="1981200"/>
            <a:ext cx="3698875" cy="3698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42" name="Text Box 1">
            <a:extLst>
              <a:ext uri="{FF2B5EF4-FFF2-40B4-BE49-F238E27FC236}">
                <a16:creationId xmlns:a16="http://schemas.microsoft.com/office/drawing/2014/main" id="{62F984F0-94FD-5765-2257-2AFE6EFD2A33}"/>
              </a:ext>
            </a:extLst>
          </p:cNvPr>
          <p:cNvSpPr txBox="1">
            <a:spLocks noChangeArrowheads="1"/>
          </p:cNvSpPr>
          <p:nvPr/>
        </p:nvSpPr>
        <p:spPr bwMode="auto">
          <a:xfrm>
            <a:off x="382588" y="1955800"/>
            <a:ext cx="11226800" cy="3454400"/>
          </a:xfrm>
          <a:prstGeom prst="rect">
            <a:avLst/>
          </a:prstGeom>
          <a:noFill/>
          <a:ln>
            <a:noFill/>
          </a:ln>
        </p:spPr>
        <p:txBody>
          <a:bodyPr lIns="90000" tIns="46800" rIns="90000" bIns="46800"/>
          <a:lstStyle>
            <a:lvl1pPr marL="342900" indent="-34290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marR="0" lvl="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Growing digitalization has increased insurance fraud risks.</a:t>
            </a:r>
          </a:p>
          <a:p>
            <a:pPr marR="0" lvl="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Traditional fraud detection methods face limitations in scalability and adaptability.</a:t>
            </a:r>
          </a:p>
          <a:p>
            <a:pPr marR="0" lvl="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Quantum Machine Learning (QML) offers new avenues for complex pattern detection.</a:t>
            </a:r>
          </a:p>
          <a:p>
            <a:pPr marR="0" lvl="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This study explores a hybrid QML approach for fraud detection.</a:t>
            </a:r>
          </a:p>
          <a:p>
            <a:pPr marR="0" lvl="0" algn="l" defTabSz="914400" rtl="0" eaLnBrk="0" fontAlgn="base" latinLnBrk="0" hangingPunct="0">
              <a:lnSpc>
                <a:spcPct val="15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Focus on insurance claim fraud using realistic financial data.</a:t>
            </a:r>
          </a:p>
          <a:p>
            <a:pPr marL="0" indent="0">
              <a:lnSpc>
                <a:spcPct val="90000"/>
              </a:lnSpc>
              <a:spcBef>
                <a:spcPts val="1100"/>
              </a:spcBef>
              <a:spcAft>
                <a:spcPts val="38"/>
              </a:spcAft>
              <a:buClrTx/>
              <a:defRPr/>
            </a:pPr>
            <a:endParaRPr lang="en-US" altLang="en-US" sz="2000" dirty="0">
              <a:solidFill>
                <a:schemeClr val="accent6">
                  <a:lumMod val="50000"/>
                </a:schemeClr>
              </a:solidFill>
              <a:latin typeface="Times New Roman" panose="02020603050405020304" pitchFamily="18" charset="0"/>
              <a:ea typeface="Verdana" panose="020B0604030504040204" pitchFamily="34" charset="0"/>
              <a:cs typeface="Times New Roman" panose="02020603050405020304" pitchFamily="18" charset="0"/>
            </a:endParaRPr>
          </a:p>
          <a:p>
            <a:pPr marL="0" indent="0" algn="just">
              <a:lnSpc>
                <a:spcPct val="90000"/>
              </a:lnSpc>
              <a:spcBef>
                <a:spcPts val="1100"/>
              </a:spcBef>
              <a:spcAft>
                <a:spcPts val="38"/>
              </a:spcAft>
              <a:buClrTx/>
              <a:defRPr/>
            </a:pPr>
            <a:endParaRPr lang="en-US" altLang="en-US" sz="2000" dirty="0">
              <a:solidFill>
                <a:schemeClr val="accent6">
                  <a:lumMod val="50000"/>
                </a:schemeClr>
              </a:solidFill>
              <a:latin typeface="Times New Roman" panose="02020603050405020304" pitchFamily="18" charset="0"/>
              <a:ea typeface="Verdana" panose="020B0604030504040204" pitchFamily="34" charset="0"/>
              <a:cs typeface="Times New Roman" panose="02020603050405020304" pitchFamily="18" charset="0"/>
            </a:endParaRPr>
          </a:p>
        </p:txBody>
      </p:sp>
      <p:sp>
        <p:nvSpPr>
          <p:cNvPr id="10243" name="Text Box 3">
            <a:extLst>
              <a:ext uri="{FF2B5EF4-FFF2-40B4-BE49-F238E27FC236}">
                <a16:creationId xmlns:a16="http://schemas.microsoft.com/office/drawing/2014/main" id="{99ACB715-CECF-D07A-28E9-8FBF8C8707C9}"/>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
        <p:nvSpPr>
          <p:cNvPr id="10244" name="Text Box 4">
            <a:extLst>
              <a:ext uri="{FF2B5EF4-FFF2-40B4-BE49-F238E27FC236}">
                <a16:creationId xmlns:a16="http://schemas.microsoft.com/office/drawing/2014/main" id="{D346BDC3-C03E-9AAE-E969-4D3620902293}"/>
              </a:ext>
            </a:extLst>
          </p:cNvPr>
          <p:cNvSpPr txBox="1">
            <a:spLocks noChangeArrowheads="1"/>
          </p:cNvSpPr>
          <p:nvPr/>
        </p:nvSpPr>
        <p:spPr bwMode="auto">
          <a:xfrm>
            <a:off x="9629775" y="6492875"/>
            <a:ext cx="1979613"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r">
              <a:lnSpc>
                <a:spcPct val="90000"/>
              </a:lnSpc>
              <a:spcBef>
                <a:spcPts val="38"/>
              </a:spcBef>
              <a:spcAft>
                <a:spcPts val="38"/>
              </a:spcAft>
              <a:buClrTx/>
              <a:buFontTx/>
              <a:buNone/>
            </a:pPr>
            <a:endParaRPr lang="en-US" altLang="en-US" sz="1200" dirty="0">
              <a:solidFill>
                <a:srgbClr val="FFFFFF"/>
              </a:solidFill>
              <a:latin typeface="Times New Roman" panose="02020603050405020304" pitchFamily="18" charset="0"/>
              <a:cs typeface="Calibri" panose="020F0502020204030204" pitchFamily="34" charset="0"/>
            </a:endParaRPr>
          </a:p>
        </p:txBody>
      </p:sp>
      <p:sp>
        <p:nvSpPr>
          <p:cNvPr id="10245" name="Text Box 5">
            <a:extLst>
              <a:ext uri="{FF2B5EF4-FFF2-40B4-BE49-F238E27FC236}">
                <a16:creationId xmlns:a16="http://schemas.microsoft.com/office/drawing/2014/main" id="{95B14D1A-2D3B-32DE-4465-462DEAC2FB70}"/>
              </a:ext>
            </a:extLst>
          </p:cNvPr>
          <p:cNvSpPr txBox="1">
            <a:spLocks noChangeArrowheads="1"/>
          </p:cNvSpPr>
          <p:nvPr/>
        </p:nvSpPr>
        <p:spPr bwMode="auto">
          <a:xfrm>
            <a:off x="0" y="164041"/>
            <a:ext cx="12193588" cy="1323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dirty="0">
                <a:solidFill>
                  <a:srgbClr val="002060"/>
                </a:solidFill>
                <a:latin typeface="Times New Roman" panose="02020603050405020304" pitchFamily="18" charset="0"/>
                <a:cs typeface="Times New Roman" panose="02020603050405020304" pitchFamily="18" charset="0"/>
              </a:rPr>
              <a:t>Introduction</a:t>
            </a:r>
          </a:p>
        </p:txBody>
      </p:sp>
      <p:sp>
        <p:nvSpPr>
          <p:cNvPr id="3" name="Rectangle 7">
            <a:extLst>
              <a:ext uri="{FF2B5EF4-FFF2-40B4-BE49-F238E27FC236}">
                <a16:creationId xmlns:a16="http://schemas.microsoft.com/office/drawing/2014/main" id="{7FDA8939-535C-A59D-1AA2-4EE19C316320}"/>
              </a:ext>
            </a:extLst>
          </p:cNvPr>
          <p:cNvSpPr>
            <a:spLocks noChangeArrowheads="1"/>
          </p:cNvSpPr>
          <p:nvPr/>
        </p:nvSpPr>
        <p:spPr bwMode="auto">
          <a:xfrm>
            <a:off x="0" y="-161582"/>
            <a:ext cx="184731" cy="323165"/>
          </a:xfrm>
          <a:prstGeom prst="rect">
            <a:avLst/>
          </a:prstGeom>
          <a:noFill/>
          <a:ln>
            <a:noFill/>
          </a:ln>
          <a:effectLst/>
          <a:extLst>
            <a:ext uri="{909E8E84-426E-40DD-AFC4-6F175D3DCCD1}">
              <a14:hiddenFill xmlns:a14="http://schemas.microsoft.com/office/drawing/2010/main">
                <a:solidFill>
                  <a:srgbClr val="00B8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449263" rtl="0" eaLnBrk="0" fontAlgn="base" latinLnBrk="0" hangingPunct="0">
              <a:lnSpc>
                <a:spcPct val="100000"/>
              </a:lnSpc>
              <a:spcBef>
                <a:spcPct val="0"/>
              </a:spcBef>
              <a:spcAft>
                <a:spcPct val="0"/>
              </a:spcAft>
              <a:buClrTx/>
              <a:buSzTx/>
              <a:buFontTx/>
              <a:buNone/>
              <a:tabLst/>
            </a:pPr>
            <a:endParaRPr kumimoji="0" lang="en-GB" altLang="en-US" sz="15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sp>
        <p:nvSpPr>
          <p:cNvPr id="6" name="Rectangle 4">
            <a:extLst>
              <a:ext uri="{FF2B5EF4-FFF2-40B4-BE49-F238E27FC236}">
                <a16:creationId xmlns:a16="http://schemas.microsoft.com/office/drawing/2014/main" id="{D7325342-6880-136D-2092-830F119E9D30}"/>
              </a:ext>
            </a:extLst>
          </p:cNvPr>
          <p:cNvSpPr>
            <a:spLocks noChangeArrowheads="1"/>
          </p:cNvSpPr>
          <p:nvPr/>
        </p:nvSpPr>
        <p:spPr bwMode="auto">
          <a:xfrm>
            <a:off x="0" y="-184666"/>
            <a:ext cx="26481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a:extLst>
            <a:ext uri="{FF2B5EF4-FFF2-40B4-BE49-F238E27FC236}">
              <a16:creationId xmlns:a16="http://schemas.microsoft.com/office/drawing/2014/main" id="{75541663-D4B3-303E-D4CE-3DC183B4F904}"/>
            </a:ext>
          </a:extLst>
        </p:cNvPr>
        <p:cNvGrpSpPr/>
        <p:nvPr/>
      </p:nvGrpSpPr>
      <p:grpSpPr>
        <a:xfrm>
          <a:off x="0" y="0"/>
          <a:ext cx="0" cy="0"/>
          <a:chOff x="0" y="0"/>
          <a:chExt cx="0" cy="0"/>
        </a:xfrm>
      </p:grpSpPr>
      <p:sp>
        <p:nvSpPr>
          <p:cNvPr id="10242" name="Text Box 1">
            <a:extLst>
              <a:ext uri="{FF2B5EF4-FFF2-40B4-BE49-F238E27FC236}">
                <a16:creationId xmlns:a16="http://schemas.microsoft.com/office/drawing/2014/main" id="{2BCE40C7-8E1A-EEB4-4544-C19B180AC0DB}"/>
              </a:ext>
            </a:extLst>
          </p:cNvPr>
          <p:cNvSpPr txBox="1">
            <a:spLocks noChangeArrowheads="1"/>
          </p:cNvSpPr>
          <p:nvPr/>
        </p:nvSpPr>
        <p:spPr bwMode="auto">
          <a:xfrm>
            <a:off x="382588" y="1955800"/>
            <a:ext cx="11226800" cy="2616200"/>
          </a:xfrm>
          <a:prstGeom prst="rect">
            <a:avLst/>
          </a:prstGeom>
          <a:noFill/>
          <a:ln>
            <a:noFill/>
          </a:ln>
        </p:spPr>
        <p:txBody>
          <a:bodyPr lIns="90000" tIns="46800" rIns="90000" bIns="46800"/>
          <a:lstStyle>
            <a:lvl1pPr marL="342900" indent="-34290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spcBef>
                <a:spcPts val="1100"/>
              </a:spcBef>
              <a:spcAft>
                <a:spcPts val="1200"/>
              </a:spcAft>
              <a:buClrTx/>
              <a:buFont typeface="Arial" panose="020B0604020202020204" pitchFamily="34" charset="0"/>
              <a:buChar char="•"/>
              <a:defRPr/>
            </a:pPr>
            <a:r>
              <a:rPr lang="en-US" sz="2000" b="1" dirty="0">
                <a:solidFill>
                  <a:schemeClr val="accent6">
                    <a:lumMod val="50000"/>
                  </a:schemeClr>
                </a:solidFill>
                <a:latin typeface="Times New Roman" panose="02020603050405020304" pitchFamily="18" charset="0"/>
                <a:cs typeface="Times New Roman" panose="02020603050405020304" pitchFamily="18" charset="0"/>
              </a:rPr>
              <a:t>To develop a hybrid quantum-classical machine learning framework </a:t>
            </a:r>
          </a:p>
          <a:p>
            <a:pPr marL="0" indent="0">
              <a:lnSpc>
                <a:spcPct val="0"/>
              </a:lnSpc>
              <a:spcBef>
                <a:spcPts val="1100"/>
              </a:spcBef>
              <a:spcAft>
                <a:spcPts val="1200"/>
              </a:spcAft>
              <a:buClrTx/>
              <a:defRPr/>
            </a:pPr>
            <a:r>
              <a:rPr lang="en-US" sz="2000" dirty="0">
                <a:solidFill>
                  <a:schemeClr val="accent6">
                    <a:lumMod val="50000"/>
                  </a:schemeClr>
                </a:solidFill>
                <a:latin typeface="Times New Roman" panose="02020603050405020304" pitchFamily="18" charset="0"/>
                <a:cs typeface="Times New Roman" panose="02020603050405020304" pitchFamily="18" charset="0"/>
              </a:rPr>
              <a:t>     for detecting fraudulent insurance claims efficiently and accurately.</a:t>
            </a:r>
          </a:p>
          <a:p>
            <a:pPr>
              <a:lnSpc>
                <a:spcPct val="90000"/>
              </a:lnSpc>
              <a:spcBef>
                <a:spcPts val="1100"/>
              </a:spcBef>
              <a:spcAft>
                <a:spcPts val="38"/>
              </a:spcAft>
              <a:buClrTx/>
              <a:buFont typeface="Arial" panose="020B0604020202020204" pitchFamily="34" charset="0"/>
              <a:buChar char="•"/>
              <a:defRPr/>
            </a:pPr>
            <a:r>
              <a:rPr lang="en-US" sz="2000" b="1" dirty="0">
                <a:solidFill>
                  <a:schemeClr val="accent6">
                    <a:lumMod val="50000"/>
                  </a:schemeClr>
                </a:solidFill>
                <a:latin typeface="Times New Roman" panose="02020603050405020304" pitchFamily="18" charset="0"/>
                <a:cs typeface="Times New Roman" panose="02020603050405020304" pitchFamily="18" charset="0"/>
              </a:rPr>
              <a:t>To compare the performance of classical and quantum models</a:t>
            </a:r>
            <a:br>
              <a:rPr lang="en-US" sz="2000" dirty="0">
                <a:solidFill>
                  <a:schemeClr val="accent6">
                    <a:lumMod val="50000"/>
                  </a:schemeClr>
                </a:solidFill>
                <a:latin typeface="Times New Roman" panose="02020603050405020304" pitchFamily="18" charset="0"/>
                <a:cs typeface="Times New Roman" panose="02020603050405020304" pitchFamily="18" charset="0"/>
              </a:rPr>
            </a:br>
            <a:r>
              <a:rPr lang="en-US" sz="2000" dirty="0">
                <a:solidFill>
                  <a:schemeClr val="accent6">
                    <a:lumMod val="50000"/>
                  </a:schemeClr>
                </a:solidFill>
                <a:latin typeface="Times New Roman" panose="02020603050405020304" pitchFamily="18" charset="0"/>
                <a:cs typeface="Times New Roman" panose="02020603050405020304" pitchFamily="18" charset="0"/>
              </a:rPr>
              <a:t>such as Logistic Regression, Random Forest, </a:t>
            </a:r>
            <a:r>
              <a:rPr lang="en-US" sz="2000" dirty="0" err="1">
                <a:solidFill>
                  <a:schemeClr val="accent6">
                    <a:lumMod val="50000"/>
                  </a:schemeClr>
                </a:solidFill>
                <a:latin typeface="Times New Roman" panose="02020603050405020304" pitchFamily="18" charset="0"/>
                <a:cs typeface="Times New Roman" panose="02020603050405020304" pitchFamily="18" charset="0"/>
              </a:rPr>
              <a:t>XGBoost</a:t>
            </a:r>
            <a:r>
              <a:rPr lang="en-US" sz="2000" dirty="0">
                <a:solidFill>
                  <a:schemeClr val="accent6">
                    <a:lumMod val="50000"/>
                  </a:schemeClr>
                </a:solidFill>
                <a:latin typeface="Times New Roman" panose="02020603050405020304" pitchFamily="18" charset="0"/>
                <a:cs typeface="Times New Roman" panose="02020603050405020304" pitchFamily="18" charset="0"/>
              </a:rPr>
              <a:t>, QSVC, and VQC.</a:t>
            </a:r>
          </a:p>
          <a:p>
            <a:pPr>
              <a:lnSpc>
                <a:spcPct val="90000"/>
              </a:lnSpc>
              <a:spcBef>
                <a:spcPts val="1100"/>
              </a:spcBef>
              <a:spcAft>
                <a:spcPts val="38"/>
              </a:spcAft>
              <a:buClrTx/>
              <a:buFont typeface="Arial" panose="020B0604020202020204" pitchFamily="34" charset="0"/>
              <a:buChar char="•"/>
              <a:defRPr/>
            </a:pPr>
            <a:r>
              <a:rPr lang="en-US" sz="2000" b="1" dirty="0">
                <a:solidFill>
                  <a:schemeClr val="accent6">
                    <a:lumMod val="50000"/>
                  </a:schemeClr>
                </a:solidFill>
                <a:latin typeface="Times New Roman" panose="02020603050405020304" pitchFamily="18" charset="0"/>
                <a:cs typeface="Times New Roman" panose="02020603050405020304" pitchFamily="18" charset="0"/>
              </a:rPr>
              <a:t>To implement and evaluate quantum models</a:t>
            </a:r>
            <a:br>
              <a:rPr lang="en-US" sz="2000" dirty="0">
                <a:solidFill>
                  <a:schemeClr val="accent6">
                    <a:lumMod val="50000"/>
                  </a:schemeClr>
                </a:solidFill>
                <a:latin typeface="Times New Roman" panose="02020603050405020304" pitchFamily="18" charset="0"/>
                <a:cs typeface="Times New Roman" panose="02020603050405020304" pitchFamily="18" charset="0"/>
              </a:rPr>
            </a:br>
            <a:r>
              <a:rPr lang="en-US" sz="2000" dirty="0">
                <a:solidFill>
                  <a:schemeClr val="accent6">
                    <a:lumMod val="50000"/>
                  </a:schemeClr>
                </a:solidFill>
                <a:latin typeface="Times New Roman" panose="02020603050405020304" pitchFamily="18" charset="0"/>
                <a:cs typeface="Times New Roman" panose="02020603050405020304" pitchFamily="18" charset="0"/>
              </a:rPr>
              <a:t>using </a:t>
            </a:r>
            <a:r>
              <a:rPr lang="en-US" sz="2000" dirty="0" err="1">
                <a:solidFill>
                  <a:schemeClr val="accent6">
                    <a:lumMod val="50000"/>
                  </a:schemeClr>
                </a:solidFill>
                <a:latin typeface="Times New Roman" panose="02020603050405020304" pitchFamily="18" charset="0"/>
                <a:cs typeface="Times New Roman" panose="02020603050405020304" pitchFamily="18" charset="0"/>
              </a:rPr>
              <a:t>Qiskit’s</a:t>
            </a:r>
            <a:r>
              <a:rPr lang="en-US" sz="2000" dirty="0">
                <a:solidFill>
                  <a:schemeClr val="accent6">
                    <a:lumMod val="50000"/>
                  </a:schemeClr>
                </a:solidFill>
                <a:latin typeface="Times New Roman" panose="02020603050405020304" pitchFamily="18" charset="0"/>
                <a:cs typeface="Times New Roman" panose="02020603050405020304" pitchFamily="18" charset="0"/>
              </a:rPr>
              <a:t> machine learning modules, focusing on kernel-based and variational methods.</a:t>
            </a:r>
            <a:endParaRPr lang="en-US" altLang="en-US" sz="1600" dirty="0">
              <a:solidFill>
                <a:schemeClr val="accent6">
                  <a:lumMod val="50000"/>
                </a:schemeClr>
              </a:solidFill>
              <a:latin typeface="Times New Roman" panose="02020603050405020304" pitchFamily="18" charset="0"/>
              <a:ea typeface="Verdana" panose="020B0604030504040204" pitchFamily="34" charset="0"/>
              <a:cs typeface="Times New Roman" panose="02020603050405020304" pitchFamily="18" charset="0"/>
            </a:endParaRPr>
          </a:p>
        </p:txBody>
      </p:sp>
      <p:sp>
        <p:nvSpPr>
          <p:cNvPr id="10243" name="Text Box 3">
            <a:extLst>
              <a:ext uri="{FF2B5EF4-FFF2-40B4-BE49-F238E27FC236}">
                <a16:creationId xmlns:a16="http://schemas.microsoft.com/office/drawing/2014/main" id="{A52521BD-EBE9-D033-3AEA-40BDF31375A9}"/>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
        <p:nvSpPr>
          <p:cNvPr id="10245" name="Text Box 5">
            <a:extLst>
              <a:ext uri="{FF2B5EF4-FFF2-40B4-BE49-F238E27FC236}">
                <a16:creationId xmlns:a16="http://schemas.microsoft.com/office/drawing/2014/main" id="{4C26E2BE-A367-7987-B22A-3838A2627201}"/>
              </a:ext>
            </a:extLst>
          </p:cNvPr>
          <p:cNvSpPr txBox="1">
            <a:spLocks noChangeArrowheads="1"/>
          </p:cNvSpPr>
          <p:nvPr/>
        </p:nvSpPr>
        <p:spPr bwMode="auto">
          <a:xfrm>
            <a:off x="0" y="164041"/>
            <a:ext cx="12193588" cy="1323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dirty="0">
                <a:solidFill>
                  <a:srgbClr val="002060"/>
                </a:solidFill>
                <a:latin typeface="Times New Roman" panose="02020603050405020304" pitchFamily="18" charset="0"/>
                <a:cs typeface="Times New Roman" panose="02020603050405020304" pitchFamily="18" charset="0"/>
              </a:rPr>
              <a:t>Objective</a:t>
            </a:r>
          </a:p>
        </p:txBody>
      </p:sp>
      <p:sp>
        <p:nvSpPr>
          <p:cNvPr id="3" name="Rectangle 7">
            <a:extLst>
              <a:ext uri="{FF2B5EF4-FFF2-40B4-BE49-F238E27FC236}">
                <a16:creationId xmlns:a16="http://schemas.microsoft.com/office/drawing/2014/main" id="{9148C915-6641-EA93-2CED-C88537714D9B}"/>
              </a:ext>
            </a:extLst>
          </p:cNvPr>
          <p:cNvSpPr>
            <a:spLocks noChangeArrowheads="1"/>
          </p:cNvSpPr>
          <p:nvPr/>
        </p:nvSpPr>
        <p:spPr bwMode="auto">
          <a:xfrm>
            <a:off x="0" y="-161582"/>
            <a:ext cx="184731" cy="323165"/>
          </a:xfrm>
          <a:prstGeom prst="rect">
            <a:avLst/>
          </a:prstGeom>
          <a:noFill/>
          <a:ln>
            <a:noFill/>
          </a:ln>
          <a:effectLst/>
          <a:extLst>
            <a:ext uri="{909E8E84-426E-40DD-AFC4-6F175D3DCCD1}">
              <a14:hiddenFill xmlns:a14="http://schemas.microsoft.com/office/drawing/2010/main">
                <a:solidFill>
                  <a:srgbClr val="00B8FF"/>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449263" rtl="0" eaLnBrk="0" fontAlgn="base" latinLnBrk="0" hangingPunct="0">
              <a:lnSpc>
                <a:spcPct val="100000"/>
              </a:lnSpc>
              <a:spcBef>
                <a:spcPct val="0"/>
              </a:spcBef>
              <a:spcAft>
                <a:spcPct val="0"/>
              </a:spcAft>
              <a:buClrTx/>
              <a:buSzTx/>
              <a:buFontTx/>
              <a:buNone/>
              <a:tabLst/>
            </a:pPr>
            <a:endParaRPr kumimoji="0" lang="en-GB" altLang="en-US" sz="1500" b="0" i="0" u="none" strike="noStrike" cap="none" normalizeH="0" baseline="0" dirty="0">
              <a:ln>
                <a:noFill/>
              </a:ln>
              <a:solidFill>
                <a:schemeClr val="bg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77904717"/>
      </p:ext>
    </p:extLst>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290" name="Text Box 1">
            <a:extLst>
              <a:ext uri="{FF2B5EF4-FFF2-40B4-BE49-F238E27FC236}">
                <a16:creationId xmlns:a16="http://schemas.microsoft.com/office/drawing/2014/main" id="{394F34C6-F3F5-13FE-0FC2-B2E5806AB7CA}"/>
              </a:ext>
            </a:extLst>
          </p:cNvPr>
          <p:cNvSpPr txBox="1">
            <a:spLocks noChangeArrowheads="1"/>
          </p:cNvSpPr>
          <p:nvPr/>
        </p:nvSpPr>
        <p:spPr bwMode="auto">
          <a:xfrm>
            <a:off x="0" y="22225"/>
            <a:ext cx="12193588" cy="1325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dirty="0">
                <a:solidFill>
                  <a:srgbClr val="002060"/>
                </a:solidFill>
                <a:latin typeface="Times New Roman" panose="02020603050405020304" pitchFamily="18" charset="0"/>
                <a:cs typeface="Times New Roman" panose="02020603050405020304" pitchFamily="18" charset="0"/>
              </a:rPr>
              <a:t>Literature Review</a:t>
            </a:r>
          </a:p>
        </p:txBody>
      </p:sp>
      <p:sp>
        <p:nvSpPr>
          <p:cNvPr id="12291" name="Text Box 3">
            <a:extLst>
              <a:ext uri="{FF2B5EF4-FFF2-40B4-BE49-F238E27FC236}">
                <a16:creationId xmlns:a16="http://schemas.microsoft.com/office/drawing/2014/main" id="{B0E05881-977E-FC23-73B4-E5AD60C68E90}"/>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eaLnBrk="1" hangingPunct="1">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graphicFrame>
        <p:nvGraphicFramePr>
          <p:cNvPr id="4" name="Table 3">
            <a:extLst>
              <a:ext uri="{FF2B5EF4-FFF2-40B4-BE49-F238E27FC236}">
                <a16:creationId xmlns:a16="http://schemas.microsoft.com/office/drawing/2014/main" id="{CF5AD1D0-1C15-FCA6-8CE4-F75612EB5F84}"/>
              </a:ext>
            </a:extLst>
          </p:cNvPr>
          <p:cNvGraphicFramePr>
            <a:graphicFrameLocks noGrp="1"/>
          </p:cNvGraphicFramePr>
          <p:nvPr>
            <p:extLst>
              <p:ext uri="{D42A27DB-BD31-4B8C-83A1-F6EECF244321}">
                <p14:modId xmlns:p14="http://schemas.microsoft.com/office/powerpoint/2010/main" val="3848204095"/>
              </p:ext>
            </p:extLst>
          </p:nvPr>
        </p:nvGraphicFramePr>
        <p:xfrm>
          <a:off x="305594" y="1066800"/>
          <a:ext cx="10515601" cy="5431183"/>
        </p:xfrm>
        <a:graphic>
          <a:graphicData uri="http://schemas.openxmlformats.org/drawingml/2006/table">
            <a:tbl>
              <a:tblPr/>
              <a:tblGrid>
                <a:gridCol w="1219200">
                  <a:extLst>
                    <a:ext uri="{9D8B030D-6E8A-4147-A177-3AD203B41FA5}">
                      <a16:colId xmlns:a16="http://schemas.microsoft.com/office/drawing/2014/main" val="20000"/>
                    </a:ext>
                  </a:extLst>
                </a:gridCol>
                <a:gridCol w="2852654">
                  <a:extLst>
                    <a:ext uri="{9D8B030D-6E8A-4147-A177-3AD203B41FA5}">
                      <a16:colId xmlns:a16="http://schemas.microsoft.com/office/drawing/2014/main" val="20001"/>
                    </a:ext>
                  </a:extLst>
                </a:gridCol>
                <a:gridCol w="2237197">
                  <a:extLst>
                    <a:ext uri="{9D8B030D-6E8A-4147-A177-3AD203B41FA5}">
                      <a16:colId xmlns:a16="http://schemas.microsoft.com/office/drawing/2014/main" val="20002"/>
                    </a:ext>
                  </a:extLst>
                </a:gridCol>
                <a:gridCol w="4206550">
                  <a:extLst>
                    <a:ext uri="{9D8B030D-6E8A-4147-A177-3AD203B41FA5}">
                      <a16:colId xmlns:a16="http://schemas.microsoft.com/office/drawing/2014/main" val="20003"/>
                    </a:ext>
                  </a:extLst>
                </a:gridCol>
              </a:tblGrid>
              <a:tr h="588617">
                <a:tc>
                  <a:txBody>
                    <a:bodyPr/>
                    <a:lstStyle>
                      <a:lvl1pPr>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altLang="en-US" sz="1600" b="1" i="0" u="none" strike="noStrike" cap="none" normalizeH="0" baseline="0" dirty="0">
                          <a:ln>
                            <a:noFill/>
                          </a:ln>
                          <a:solidFill>
                            <a:srgbClr val="FFFFFF"/>
                          </a:solidFill>
                          <a:effectLst/>
                          <a:latin typeface="Arial" panose="020B0604020202020204" pitchFamily="34" charset="0"/>
                          <a:cs typeface="Arial" panose="020B0604020202020204" pitchFamily="34" charset="0"/>
                        </a:rPr>
                        <a:t>Reference number</a:t>
                      </a:r>
                    </a:p>
                  </a:txBody>
                  <a:tcPr marL="91446" marR="91446" marT="45719" marB="4571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lvl1pPr>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altLang="en-US" sz="1600" b="1" i="0" u="none" strike="noStrike" cap="none" normalizeH="0" baseline="0" dirty="0">
                          <a:ln>
                            <a:noFill/>
                          </a:ln>
                          <a:solidFill>
                            <a:srgbClr val="FFFFFF"/>
                          </a:solidFill>
                          <a:effectLst/>
                          <a:latin typeface="Arial" panose="020B0604020202020204" pitchFamily="34" charset="0"/>
                          <a:cs typeface="Arial" panose="020B0604020202020204" pitchFamily="34" charset="0"/>
                        </a:rPr>
                        <a:t>Title</a:t>
                      </a:r>
                    </a:p>
                  </a:txBody>
                  <a:tcPr marL="91446" marR="91446" marT="45719" marB="4571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lvl1pPr>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altLang="en-US" sz="1600" b="1" i="0" u="none" strike="noStrike" cap="none" normalizeH="0" baseline="0" dirty="0">
                          <a:ln>
                            <a:noFill/>
                          </a:ln>
                          <a:solidFill>
                            <a:srgbClr val="FFFFFF"/>
                          </a:solidFill>
                          <a:effectLst/>
                          <a:latin typeface="Arial" panose="020B0604020202020204" pitchFamily="34" charset="0"/>
                          <a:cs typeface="Arial" panose="020B0604020202020204" pitchFamily="34" charset="0"/>
                        </a:rPr>
                        <a:t>Dataset used</a:t>
                      </a:r>
                    </a:p>
                  </a:txBody>
                  <a:tcPr marL="91446" marR="91446" marT="45719" marB="4571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2"/>
                    </a:solidFill>
                  </a:tcPr>
                </a:tc>
                <a:tc>
                  <a:txBody>
                    <a:bodyPr/>
                    <a:lstStyle>
                      <a:lvl1pPr>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IN" altLang="en-US" sz="1600" b="1" i="0" u="none" strike="noStrike" cap="none" normalizeH="0" baseline="0" dirty="0">
                          <a:ln>
                            <a:noFill/>
                          </a:ln>
                          <a:solidFill>
                            <a:srgbClr val="FFFFFF"/>
                          </a:solidFill>
                          <a:effectLst/>
                          <a:latin typeface="Arial" panose="020B0604020202020204" pitchFamily="34" charset="0"/>
                          <a:cs typeface="Arial" panose="020B0604020202020204" pitchFamily="34" charset="0"/>
                        </a:rPr>
                        <a:t>Remarks</a:t>
                      </a:r>
                    </a:p>
                  </a:txBody>
                  <a:tcPr marL="91446" marR="91446" marT="45719" marB="45719"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2"/>
                    </a:solidFill>
                  </a:tcPr>
                </a:tc>
                <a:extLst>
                  <a:ext uri="{0D108BD9-81ED-4DB2-BD59-A6C34878D82A}">
                    <a16:rowId xmlns:a16="http://schemas.microsoft.com/office/drawing/2014/main" val="10000"/>
                  </a:ext>
                </a:extLst>
              </a:tr>
              <a:tr h="1240183">
                <a:tc>
                  <a:txBody>
                    <a:bodyPr/>
                    <a:lstStyle/>
                    <a:p>
                      <a:pPr marL="74613" marR="0" lvl="0" indent="0" algn="ctr" defTabSz="914400" rtl="0" eaLnBrk="1" fontAlgn="base" latinLnBrk="0" hangingPunct="1">
                        <a:lnSpc>
                          <a:spcPct val="100000"/>
                        </a:lnSpc>
                        <a:spcBef>
                          <a:spcPts val="138"/>
                        </a:spcBef>
                        <a:spcAft>
                          <a:spcPct val="0"/>
                        </a:spcAft>
                        <a:buClrTx/>
                        <a:buSzTx/>
                        <a:buFontTx/>
                        <a:buNone/>
                        <a:tabLst/>
                        <a:defRPr/>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[1]</a:t>
                      </a:r>
                      <a:endParaRPr kumimoji="0" lang="en-IN" altLang="en-US" sz="1500" b="0" i="0" u="none" strike="noStrike" cap="none" normalizeH="0" baseline="0" dirty="0">
                        <a:ln>
                          <a:noFill/>
                        </a:ln>
                        <a:solidFill>
                          <a:srgbClr val="000000"/>
                        </a:solidFill>
                        <a:effectLst/>
                        <a:latin typeface="Calibri" panose="020F0502020204030204" pitchFamily="34" charset="0"/>
                        <a:cs typeface="Calibri" panose="020F0502020204030204" pitchFamily="34" charset="0"/>
                      </a:endParaRPr>
                    </a:p>
                  </a:txBody>
                  <a:tcPr marL="68580" marR="6858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CDCDEC"/>
                    </a:solidFill>
                  </a:tcPr>
                </a:tc>
                <a:tc>
                  <a:txBody>
                    <a:bodyPr/>
                    <a:lstStyle/>
                    <a:p>
                      <a:pPr marL="74613" marR="0" lvl="0" indent="0" algn="l" defTabSz="914400" rtl="0" eaLnBrk="1" fontAlgn="base" latinLnBrk="0" hangingPunct="1">
                        <a:lnSpc>
                          <a:spcPct val="100000"/>
                        </a:lnSpc>
                        <a:spcBef>
                          <a:spcPts val="138"/>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Financial Fraud Detection: A Comparative Study of Quantum Machine Learning Models</a:t>
                      </a:r>
                      <a:endParaRPr kumimoji="0" lang="en-US" altLang="en-US" sz="1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CDCDEC"/>
                    </a:solidFill>
                  </a:tcPr>
                </a:tc>
                <a:tc>
                  <a:txBody>
                    <a:bodyPr/>
                    <a:lstStyle/>
                    <a:p>
                      <a:pPr marL="74613" marR="0" lvl="0" indent="0" algn="l" defTabSz="914400" rtl="0" eaLnBrk="1" fontAlgn="base" latinLnBrk="0" hangingPunct="1">
                        <a:lnSpc>
                          <a:spcPct val="100000"/>
                        </a:lnSpc>
                        <a:spcBef>
                          <a:spcPts val="138"/>
                        </a:spcBef>
                        <a:spcAft>
                          <a:spcPct val="0"/>
                        </a:spcAft>
                        <a:buClrTx/>
                        <a:buSzTx/>
                        <a:buFontTx/>
                        <a:buNone/>
                        <a:tabLst/>
                      </a:pPr>
                      <a:r>
                        <a:rPr lang="en-US" sz="1600" dirty="0" err="1">
                          <a:latin typeface="Times New Roman" panose="02020603050405020304" pitchFamily="18" charset="0"/>
                          <a:cs typeface="Times New Roman" panose="02020603050405020304" pitchFamily="18" charset="0"/>
                        </a:rPr>
                        <a:t>BankSim</a:t>
                      </a:r>
                      <a:r>
                        <a:rPr lang="en-US" sz="1600" dirty="0">
                          <a:latin typeface="Times New Roman" panose="02020603050405020304" pitchFamily="18" charset="0"/>
                          <a:cs typeface="Times New Roman" panose="02020603050405020304" pitchFamily="18" charset="0"/>
                        </a:rPr>
                        <a:t> dataset (synthetic financial transaction data from Spanish bank)</a:t>
                      </a:r>
                      <a:endPar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CDCDEC"/>
                    </a:solidFill>
                  </a:tcPr>
                </a:tc>
                <a:tc>
                  <a:txBody>
                    <a:bodyPr/>
                    <a:lstStyle/>
                    <a:p>
                      <a:pPr marL="74613" marR="0" lvl="0" indent="0" algn="l" defTabSz="914400" rtl="0" eaLnBrk="1" fontAlgn="base" latinLnBrk="0" hangingPunct="1">
                        <a:lnSpc>
                          <a:spcPct val="100000"/>
                        </a:lnSpc>
                        <a:spcBef>
                          <a:spcPts val="138"/>
                        </a:spcBef>
                        <a:spcAft>
                          <a:spcPct val="0"/>
                        </a:spcAft>
                        <a:buClrTx/>
                        <a:buSzTx/>
                        <a:buFontTx/>
                        <a:buNone/>
                        <a:tabLst>
                          <a:tab pos="914400" algn="l"/>
                        </a:tabLst>
                      </a:pPr>
                      <a:r>
                        <a:rPr lang="en-US" sz="1600" dirty="0">
                          <a:latin typeface="Times New Roman" panose="02020603050405020304" pitchFamily="18" charset="0"/>
                          <a:cs typeface="Times New Roman" panose="02020603050405020304" pitchFamily="18" charset="0"/>
                        </a:rPr>
                        <a:t>QSVC performed best with F1=0.98; however, challenges with generalization, real-world data application, and NISQ hardware limitations were noted.</a:t>
                      </a:r>
                      <a:endPar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rgbClr val="CDCDEC"/>
                    </a:solidFill>
                  </a:tcPr>
                </a:tc>
                <a:extLst>
                  <a:ext uri="{0D108BD9-81ED-4DB2-BD59-A6C34878D82A}">
                    <a16:rowId xmlns:a16="http://schemas.microsoft.com/office/drawing/2014/main" val="2306069329"/>
                  </a:ext>
                </a:extLst>
              </a:tr>
              <a:tr h="1240183">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ctr" defTabSz="914400" rtl="0" eaLnBrk="1" fontAlgn="base" latinLnBrk="0" hangingPunct="1">
                        <a:lnSpc>
                          <a:spcPct val="100000"/>
                        </a:lnSpc>
                        <a:spcBef>
                          <a:spcPts val="138"/>
                        </a:spcBef>
                        <a:spcAft>
                          <a:spcPct val="0"/>
                        </a:spcAft>
                        <a:buClrTx/>
                        <a:buSzTx/>
                        <a:buFontTx/>
                        <a:buNone/>
                        <a:tabLst/>
                      </a:pPr>
                      <a:endPar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endParaRPr>
                    </a:p>
                    <a:p>
                      <a:pPr marL="74613" marR="0" lvl="0" indent="0" algn="ctr" defTabSz="914400" rtl="0" eaLnBrk="1" fontAlgn="base" latinLnBrk="0" hangingPunct="1">
                        <a:lnSpc>
                          <a:spcPct val="100000"/>
                        </a:lnSpc>
                        <a:spcBef>
                          <a:spcPts val="138"/>
                        </a:spcBef>
                        <a:spcAft>
                          <a:spcPct val="0"/>
                        </a:spcAft>
                        <a:buClrTx/>
                        <a:buSzTx/>
                        <a:buFontTx/>
                        <a:buNone/>
                        <a:tabLst/>
                      </a:pPr>
                      <a:endPar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endParaRPr>
                    </a:p>
                    <a:p>
                      <a:pPr marL="74613" marR="0" lvl="0" indent="0" algn="ctr" defTabSz="914400" rtl="0" eaLnBrk="1" fontAlgn="base" latinLnBrk="0" hangingPunct="1">
                        <a:lnSpc>
                          <a:spcPct val="100000"/>
                        </a:lnSpc>
                        <a:spcBef>
                          <a:spcPts val="138"/>
                        </a:spcBef>
                        <a:spcAft>
                          <a:spcPct val="0"/>
                        </a:spcAft>
                        <a:buClrTx/>
                        <a:buSzTx/>
                        <a:buFontTx/>
                        <a:buNone/>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[2]</a:t>
                      </a:r>
                      <a:endParaRPr kumimoji="0" lang="en-IN" altLang="en-US" sz="1500" b="0" i="0" u="none" strike="noStrike" cap="none" normalizeH="0" baseline="0" dirty="0">
                        <a:ln>
                          <a:noFill/>
                        </a:ln>
                        <a:solidFill>
                          <a:srgbClr val="000000"/>
                        </a:solidFill>
                        <a:effectLst/>
                        <a:latin typeface="Calibri" panose="020F0502020204030204" pitchFamily="34" charset="0"/>
                        <a:cs typeface="Calibri" panose="020F0502020204030204" pitchFamily="34"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CDEC"/>
                    </a:solidFill>
                  </a:tcPr>
                </a:tc>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l" defTabSz="914400" rtl="0" eaLnBrk="1" fontAlgn="base" latinLnBrk="0" hangingPunct="1">
                        <a:lnSpc>
                          <a:spcPct val="100000"/>
                        </a:lnSpc>
                        <a:spcBef>
                          <a:spcPts val="138"/>
                        </a:spcBef>
                        <a:spcAft>
                          <a:spcPct val="0"/>
                        </a:spcAft>
                        <a:buClrTx/>
                        <a:buSzTx/>
                        <a:buFontTx/>
                        <a:buNone/>
                        <a:tabLst/>
                      </a:pPr>
                      <a:endParaRPr kumimoji="0" lang="en-US" altLang="en-US" sz="9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endParaRPr>
                    </a:p>
                    <a:p>
                      <a:pPr marL="74613" marR="0" lvl="0" indent="0" algn="l" defTabSz="914400" rtl="0" eaLnBrk="1" fontAlgn="base" latinLnBrk="0" hangingPunct="1">
                        <a:lnSpc>
                          <a:spcPct val="100000"/>
                        </a:lnSpc>
                        <a:spcBef>
                          <a:spcPts val="138"/>
                        </a:spcBef>
                        <a:spcAft>
                          <a:spcPct val="0"/>
                        </a:spcAft>
                        <a:buClrTx/>
                        <a:buSzTx/>
                        <a:buFontTx/>
                        <a:buNone/>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An Implementation of Quantum Machine Learning</a:t>
                      </a:r>
                    </a:p>
                    <a:p>
                      <a:pPr marL="74613" marR="0" lvl="0" indent="0" algn="l" defTabSz="914400" rtl="0" eaLnBrk="1" fontAlgn="base" latinLnBrk="0" hangingPunct="1">
                        <a:lnSpc>
                          <a:spcPct val="100000"/>
                        </a:lnSpc>
                        <a:spcBef>
                          <a:spcPts val="138"/>
                        </a:spcBef>
                        <a:spcAft>
                          <a:spcPct val="0"/>
                        </a:spcAft>
                        <a:buClrTx/>
                        <a:buSzTx/>
                        <a:buFontTx/>
                        <a:buNone/>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Technique to Determine Insurance Claim Fraud</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CDEC"/>
                    </a:solidFill>
                  </a:tcPr>
                </a:tc>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l" defTabSz="914400" rtl="0" eaLnBrk="1" fontAlgn="base" latinLnBrk="0" hangingPunct="1">
                        <a:lnSpc>
                          <a:spcPct val="100000"/>
                        </a:lnSpc>
                        <a:spcBef>
                          <a:spcPts val="138"/>
                        </a:spcBef>
                        <a:spcAft>
                          <a:spcPct val="0"/>
                        </a:spcAft>
                        <a:buClrTx/>
                        <a:buSzTx/>
                        <a:buFontTx/>
                        <a:buNone/>
                        <a:tabLst/>
                      </a:pPr>
                      <a:endParaRPr lang="en-US" sz="900" dirty="0">
                        <a:latin typeface="Times New Roman" panose="02020603050405020304" pitchFamily="18" charset="0"/>
                        <a:cs typeface="Times New Roman" panose="02020603050405020304" pitchFamily="18" charset="0"/>
                      </a:endParaRPr>
                    </a:p>
                    <a:p>
                      <a:pPr marL="74613" marR="0" lvl="0" indent="0" algn="l" defTabSz="914400" rtl="0" eaLnBrk="1" fontAlgn="base" latinLnBrk="0" hangingPunct="1">
                        <a:lnSpc>
                          <a:spcPct val="100000"/>
                        </a:lnSpc>
                        <a:spcBef>
                          <a:spcPts val="138"/>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Housing insurance claims dataset (specific dataset not named)</a:t>
                      </a:r>
                      <a:endPar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CDEC"/>
                    </a:solidFill>
                  </a:tcPr>
                </a:tc>
                <a:tc>
                  <a:txBody>
                    <a:bodyPr/>
                    <a:lstStyle>
                      <a:lvl1pPr marL="74613">
                        <a:spcBef>
                          <a:spcPts val="25"/>
                        </a:spcBef>
                        <a:spcAft>
                          <a:spcPts val="25"/>
                        </a:spcAft>
                        <a:buClr>
                          <a:srgbClr val="000000"/>
                        </a:buClr>
                        <a:buSzPct val="100000"/>
                        <a:buFont typeface="Times New Roman" panose="02020603050405020304" pitchFamily="18" charset="0"/>
                        <a:tabLst>
                          <a:tab pos="914400" algn="l"/>
                        </a:tabLst>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tabLst>
                          <a:tab pos="914400" algn="l"/>
                        </a:tabLst>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tabLst>
                          <a:tab pos="914400" algn="l"/>
                        </a:tabLst>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tabLst>
                          <a:tab pos="914400" algn="l"/>
                        </a:tabLst>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tabLst>
                          <a:tab pos="914400" algn="l"/>
                        </a:tabLst>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tabLst>
                          <a:tab pos="914400" algn="l"/>
                        </a:tabLst>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tabLst>
                          <a:tab pos="914400" algn="l"/>
                        </a:tabLst>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tabLst>
                          <a:tab pos="914400" algn="l"/>
                        </a:tabLst>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tabLst>
                          <a:tab pos="914400" algn="l"/>
                        </a:tabLst>
                        <a:defRPr sz="1200">
                          <a:solidFill>
                            <a:srgbClr val="000000"/>
                          </a:solidFill>
                          <a:latin typeface="Arial" panose="020B0604020202020204" pitchFamily="34" charset="0"/>
                          <a:cs typeface="Arial" panose="020B0604020202020204" pitchFamily="34" charset="0"/>
                        </a:defRPr>
                      </a:lvl9pPr>
                    </a:lstStyle>
                    <a:p>
                      <a:pPr marL="74613" marR="0" lvl="0" indent="0" algn="l" defTabSz="914400" rtl="0" eaLnBrk="1" fontAlgn="base" latinLnBrk="0" hangingPunct="1">
                        <a:lnSpc>
                          <a:spcPct val="100000"/>
                        </a:lnSpc>
                        <a:spcBef>
                          <a:spcPts val="138"/>
                        </a:spcBef>
                        <a:spcAft>
                          <a:spcPct val="0"/>
                        </a:spcAft>
                        <a:buClrTx/>
                        <a:buSzTx/>
                        <a:buFontTx/>
                        <a:buNone/>
                        <a:tabLst>
                          <a:tab pos="914400" algn="l"/>
                        </a:tabLst>
                      </a:pPr>
                      <a:endParaRPr lang="en-US" sz="900" dirty="0">
                        <a:latin typeface="Times New Roman" panose="02020603050405020304" pitchFamily="18" charset="0"/>
                        <a:cs typeface="Times New Roman" panose="02020603050405020304" pitchFamily="18" charset="0"/>
                      </a:endParaRPr>
                    </a:p>
                    <a:p>
                      <a:pPr marL="74613" marR="0" lvl="0" indent="0" algn="l" defTabSz="914400" rtl="0" eaLnBrk="1" fontAlgn="base" latinLnBrk="0" hangingPunct="1">
                        <a:lnSpc>
                          <a:spcPct val="100000"/>
                        </a:lnSpc>
                        <a:spcBef>
                          <a:spcPts val="138"/>
                        </a:spcBef>
                        <a:spcAft>
                          <a:spcPct val="0"/>
                        </a:spcAft>
                        <a:buClrTx/>
                        <a:buSzTx/>
                        <a:buFontTx/>
                        <a:buNone/>
                        <a:tabLst>
                          <a:tab pos="914400" algn="l"/>
                        </a:tabLst>
                      </a:pPr>
                      <a:r>
                        <a:rPr lang="en-US" sz="1600" dirty="0">
                          <a:latin typeface="Times New Roman" panose="02020603050405020304" pitchFamily="18" charset="0"/>
                          <a:cs typeface="Times New Roman" panose="02020603050405020304" pitchFamily="18" charset="0"/>
                        </a:rPr>
                        <a:t>Achieved competitive accuracy using QSVM compared to classical SVM but faced challenges with quantum state preparation and feature selection.</a:t>
                      </a:r>
                      <a:endPar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CDEC"/>
                    </a:solidFill>
                  </a:tcPr>
                </a:tc>
                <a:extLst>
                  <a:ext uri="{0D108BD9-81ED-4DB2-BD59-A6C34878D82A}">
                    <a16:rowId xmlns:a16="http://schemas.microsoft.com/office/drawing/2014/main" val="10001"/>
                  </a:ext>
                </a:extLst>
              </a:tr>
              <a:tr h="1193799">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ctr" defTabSz="914400" rtl="0" eaLnBrk="1" fontAlgn="base" latinLnBrk="0" hangingPunct="1">
                        <a:lnSpc>
                          <a:spcPct val="100000"/>
                        </a:lnSpc>
                        <a:spcBef>
                          <a:spcPts val="138"/>
                        </a:spcBef>
                        <a:spcAft>
                          <a:spcPct val="0"/>
                        </a:spcAft>
                        <a:buClrTx/>
                        <a:buSzTx/>
                        <a:buFontTx/>
                        <a:buNone/>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 </a:t>
                      </a:r>
                    </a:p>
                    <a:p>
                      <a:pPr marL="74613" marR="0" lvl="0" indent="0" algn="ctr" defTabSz="914400" rtl="0" eaLnBrk="1" fontAlgn="base" latinLnBrk="0" hangingPunct="1">
                        <a:lnSpc>
                          <a:spcPct val="100000"/>
                        </a:lnSpc>
                        <a:spcBef>
                          <a:spcPts val="138"/>
                        </a:spcBef>
                        <a:spcAft>
                          <a:spcPct val="0"/>
                        </a:spcAft>
                        <a:buClrTx/>
                        <a:buSzTx/>
                        <a:buFontTx/>
                        <a:buNone/>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 </a:t>
                      </a:r>
                    </a:p>
                    <a:p>
                      <a:pPr marL="74613" marR="0" lvl="0" indent="0" algn="ctr" defTabSz="914400" rtl="0" eaLnBrk="1" fontAlgn="base" latinLnBrk="0" hangingPunct="1">
                        <a:lnSpc>
                          <a:spcPct val="100000"/>
                        </a:lnSpc>
                        <a:spcBef>
                          <a:spcPts val="138"/>
                        </a:spcBef>
                        <a:spcAft>
                          <a:spcPct val="0"/>
                        </a:spcAft>
                        <a:buClrTx/>
                        <a:buSzTx/>
                        <a:buFontTx/>
                        <a:buNone/>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[3]</a:t>
                      </a:r>
                      <a:endParaRPr kumimoji="0" lang="en-IN" altLang="en-US" sz="1500" b="0" i="0" u="none" strike="noStrike" cap="none" normalizeH="0" baseline="0" dirty="0">
                        <a:ln>
                          <a:noFill/>
                        </a:ln>
                        <a:solidFill>
                          <a:srgbClr val="000000"/>
                        </a:solidFill>
                        <a:effectLst/>
                        <a:latin typeface="Calibri" panose="020F0502020204030204" pitchFamily="34" charset="0"/>
                        <a:cs typeface="Calibri" panose="020F0502020204030204" pitchFamily="34"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8F6"/>
                    </a:solidFill>
                  </a:tcPr>
                </a:tc>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l" defTabSz="914400" rtl="0" eaLnBrk="1" fontAlgn="base" latinLnBrk="0" hangingPunct="1">
                        <a:lnSpc>
                          <a:spcPct val="100000"/>
                        </a:lnSpc>
                        <a:spcBef>
                          <a:spcPts val="138"/>
                        </a:spcBef>
                        <a:spcAft>
                          <a:spcPct val="0"/>
                        </a:spcAft>
                        <a:buClrTx/>
                        <a:buSzTx/>
                        <a:buFontTx/>
                        <a:buNone/>
                        <a:tabLst/>
                      </a:pPr>
                      <a:endParaRPr kumimoji="0" lang="en-US" altLang="en-US" sz="9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endParaRPr>
                    </a:p>
                    <a:p>
                      <a:pPr marL="74613" marR="0" lvl="0" indent="0" algn="l" defTabSz="914400" rtl="0" eaLnBrk="1" fontAlgn="base" latinLnBrk="0" hangingPunct="1">
                        <a:lnSpc>
                          <a:spcPct val="100000"/>
                        </a:lnSpc>
                        <a:spcBef>
                          <a:spcPts val="138"/>
                        </a:spcBef>
                        <a:spcAft>
                          <a:spcPct val="0"/>
                        </a:spcAft>
                        <a:buClrTx/>
                        <a:buSzTx/>
                        <a:buFontTx/>
                        <a:buNone/>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Quantum Machine Learning Technique for Insurance Claim Fraud Detection with Quantum Feature Selection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8F6"/>
                    </a:solidFill>
                  </a:tcPr>
                </a:tc>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l" defTabSz="914400" rtl="0" eaLnBrk="1" fontAlgn="base" latinLnBrk="0" hangingPunct="1">
                        <a:lnSpc>
                          <a:spcPct val="100000"/>
                        </a:lnSpc>
                        <a:spcBef>
                          <a:spcPts val="138"/>
                        </a:spcBef>
                        <a:spcAft>
                          <a:spcPct val="0"/>
                        </a:spcAft>
                        <a:buClrTx/>
                        <a:buSzTx/>
                        <a:buFontTx/>
                        <a:buNone/>
                        <a:tabLst/>
                      </a:pPr>
                      <a:endParaRPr lang="en-US" sz="900" b="0" dirty="0">
                        <a:latin typeface="Times New Roman" panose="02020603050405020304" pitchFamily="18" charset="0"/>
                        <a:cs typeface="Times New Roman" panose="02020603050405020304" pitchFamily="18" charset="0"/>
                      </a:endParaRPr>
                    </a:p>
                    <a:p>
                      <a:pPr marL="74613" marR="0" lvl="0" indent="0" algn="l" defTabSz="914400" rtl="0" eaLnBrk="1" fontAlgn="base" latinLnBrk="0" hangingPunct="1">
                        <a:lnSpc>
                          <a:spcPct val="100000"/>
                        </a:lnSpc>
                        <a:spcBef>
                          <a:spcPts val="138"/>
                        </a:spcBef>
                        <a:spcAft>
                          <a:spcPct val="0"/>
                        </a:spcAft>
                        <a:buClrTx/>
                        <a:buSzTx/>
                        <a:buFontTx/>
                        <a:buNone/>
                        <a:tabLst/>
                      </a:pPr>
                      <a:r>
                        <a:rPr lang="en-US" sz="1500" b="0" dirty="0">
                          <a:latin typeface="Times New Roman" panose="02020603050405020304" pitchFamily="18" charset="0"/>
                          <a:cs typeface="Times New Roman" panose="02020603050405020304" pitchFamily="18" charset="0"/>
                        </a:rPr>
                        <a:t>Home insurance dataset (actual data used with IBM Quantum processors via </a:t>
                      </a:r>
                      <a:r>
                        <a:rPr lang="en-US" sz="1500" b="0" dirty="0" err="1">
                          <a:latin typeface="Times New Roman" panose="02020603050405020304" pitchFamily="18" charset="0"/>
                          <a:cs typeface="Times New Roman" panose="02020603050405020304" pitchFamily="18" charset="0"/>
                        </a:rPr>
                        <a:t>Qiskit</a:t>
                      </a:r>
                      <a:r>
                        <a:rPr lang="en-US" sz="1500" b="0" dirty="0">
                          <a:latin typeface="Times New Roman" panose="02020603050405020304" pitchFamily="18" charset="0"/>
                          <a:cs typeface="Times New Roman" panose="02020603050405020304" pitchFamily="18" charset="0"/>
                        </a:rPr>
                        <a:t>)</a:t>
                      </a:r>
                      <a:endParaRPr kumimoji="0" lang="en-IN" altLang="en-US" sz="15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8F6"/>
                    </a:solidFill>
                  </a:tcPr>
                </a:tc>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l" defTabSz="914400" rtl="0" eaLnBrk="1" fontAlgn="base" latinLnBrk="0" hangingPunct="1">
                        <a:lnSpc>
                          <a:spcPct val="100000"/>
                        </a:lnSpc>
                        <a:spcBef>
                          <a:spcPts val="138"/>
                        </a:spcBef>
                        <a:spcAft>
                          <a:spcPct val="0"/>
                        </a:spcAft>
                        <a:buClrTx/>
                        <a:buSzTx/>
                        <a:buFontTx/>
                        <a:buNone/>
                        <a:tabLst/>
                      </a:pPr>
                      <a:endParaRPr lang="en-US" sz="900" dirty="0">
                        <a:latin typeface="Times New Roman" panose="02020603050405020304" pitchFamily="18" charset="0"/>
                        <a:cs typeface="Times New Roman" panose="02020603050405020304" pitchFamily="18" charset="0"/>
                      </a:endParaRPr>
                    </a:p>
                    <a:p>
                      <a:pPr marL="74613" marR="0" lvl="0" indent="0" algn="l" defTabSz="914400" rtl="0" eaLnBrk="1" fontAlgn="base" latinLnBrk="0" hangingPunct="1">
                        <a:lnSpc>
                          <a:spcPct val="100000"/>
                        </a:lnSpc>
                        <a:spcBef>
                          <a:spcPts val="138"/>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Demonstrated strong performance with quantum feature selection methods but struggled with scalability due to limited </a:t>
                      </a:r>
                      <a:r>
                        <a:rPr lang="en-IN" sz="1600" dirty="0">
                          <a:latin typeface="Times New Roman" panose="02020603050405020304" pitchFamily="18" charset="0"/>
                          <a:cs typeface="Times New Roman" panose="02020603050405020304" pitchFamily="18" charset="0"/>
                        </a:rPr>
                        <a:t>qubit quantum hardware.</a:t>
                      </a:r>
                      <a:endParaRPr kumimoji="0" lang="en-IN"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8E8F6"/>
                    </a:solidFill>
                  </a:tcPr>
                </a:tc>
                <a:extLst>
                  <a:ext uri="{0D108BD9-81ED-4DB2-BD59-A6C34878D82A}">
                    <a16:rowId xmlns:a16="http://schemas.microsoft.com/office/drawing/2014/main" val="10002"/>
                  </a:ext>
                </a:extLst>
              </a:tr>
              <a:tr h="1168401">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ctr" defTabSz="914400" rtl="0" eaLnBrk="1" fontAlgn="base" latinLnBrk="0" hangingPunct="1">
                        <a:lnSpc>
                          <a:spcPct val="100000"/>
                        </a:lnSpc>
                        <a:spcBef>
                          <a:spcPts val="138"/>
                        </a:spcBef>
                        <a:spcAft>
                          <a:spcPct val="0"/>
                        </a:spcAft>
                        <a:buClrTx/>
                        <a:buSzTx/>
                        <a:buFontTx/>
                        <a:buNone/>
                        <a:tabLst/>
                      </a:pPr>
                      <a:endPar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endParaRPr>
                    </a:p>
                    <a:p>
                      <a:pPr marL="74613" marR="0" lvl="0" indent="0" algn="ctr" defTabSz="914400" rtl="0" eaLnBrk="1" fontAlgn="base" latinLnBrk="0" hangingPunct="1">
                        <a:lnSpc>
                          <a:spcPct val="100000"/>
                        </a:lnSpc>
                        <a:spcBef>
                          <a:spcPts val="138"/>
                        </a:spcBef>
                        <a:spcAft>
                          <a:spcPct val="0"/>
                        </a:spcAft>
                        <a:buClrTx/>
                        <a:buSzTx/>
                        <a:buFontTx/>
                        <a:buNone/>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  </a:t>
                      </a:r>
                    </a:p>
                    <a:p>
                      <a:pPr marL="74613" marR="0" lvl="0" indent="0" algn="ctr" defTabSz="914400" rtl="0" eaLnBrk="1" fontAlgn="base" latinLnBrk="0" hangingPunct="1">
                        <a:lnSpc>
                          <a:spcPct val="100000"/>
                        </a:lnSpc>
                        <a:spcBef>
                          <a:spcPts val="138"/>
                        </a:spcBef>
                        <a:spcAft>
                          <a:spcPct val="0"/>
                        </a:spcAft>
                        <a:buClrTx/>
                        <a:buSzTx/>
                        <a:buFontTx/>
                        <a:buNone/>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 [4]</a:t>
                      </a:r>
                      <a:endParaRPr kumimoji="0" lang="en-IN" altLang="en-US" sz="1500" b="0" i="0" u="none" strike="noStrike" cap="none" normalizeH="0" baseline="0" dirty="0">
                        <a:ln>
                          <a:noFill/>
                        </a:ln>
                        <a:solidFill>
                          <a:srgbClr val="000000"/>
                        </a:solidFill>
                        <a:effectLst/>
                        <a:latin typeface="Calibri" panose="020F0502020204030204" pitchFamily="34" charset="0"/>
                        <a:cs typeface="Calibri" panose="020F0502020204030204" pitchFamily="34"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CDEC"/>
                    </a:solidFill>
                  </a:tcPr>
                </a:tc>
                <a:tc>
                  <a:txBody>
                    <a:bodyPr/>
                    <a:lstStyle>
                      <a:lvl1pPr marL="74613">
                        <a:spcBef>
                          <a:spcPts val="25"/>
                        </a:spcBef>
                        <a:spcAft>
                          <a:spcPts val="25"/>
                        </a:spcAft>
                        <a:buClr>
                          <a:srgbClr val="000000"/>
                        </a:buClr>
                        <a:buSzPct val="100000"/>
                        <a:buFont typeface="Times New Roman" panose="02020603050405020304" pitchFamily="18" charset="0"/>
                        <a:tabLst>
                          <a:tab pos="500063" algn="l"/>
                          <a:tab pos="1123950" algn="l"/>
                        </a:tabLst>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tabLst>
                          <a:tab pos="500063" algn="l"/>
                          <a:tab pos="1123950" algn="l"/>
                        </a:tabLst>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tabLst>
                          <a:tab pos="500063" algn="l"/>
                          <a:tab pos="1123950" algn="l"/>
                        </a:tabLst>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tabLst>
                          <a:tab pos="500063" algn="l"/>
                          <a:tab pos="1123950" algn="l"/>
                        </a:tabLst>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tabLst>
                          <a:tab pos="500063" algn="l"/>
                          <a:tab pos="1123950" algn="l"/>
                        </a:tabLst>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tabLst>
                          <a:tab pos="500063" algn="l"/>
                          <a:tab pos="1123950" algn="l"/>
                        </a:tabLst>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tabLst>
                          <a:tab pos="500063" algn="l"/>
                          <a:tab pos="1123950" algn="l"/>
                        </a:tabLst>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tabLst>
                          <a:tab pos="500063" algn="l"/>
                          <a:tab pos="1123950" algn="l"/>
                        </a:tabLst>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tabLst>
                          <a:tab pos="500063" algn="l"/>
                          <a:tab pos="1123950" algn="l"/>
                        </a:tabLst>
                        <a:defRPr sz="1200">
                          <a:solidFill>
                            <a:srgbClr val="000000"/>
                          </a:solidFill>
                          <a:latin typeface="Arial" panose="020B0604020202020204" pitchFamily="34" charset="0"/>
                          <a:cs typeface="Arial" panose="020B0604020202020204" pitchFamily="34" charset="0"/>
                        </a:defRPr>
                      </a:lvl9pPr>
                    </a:lstStyle>
                    <a:p>
                      <a:pPr marL="74613" marR="0" lvl="0" indent="0" algn="l" defTabSz="914400" rtl="0" eaLnBrk="1" fontAlgn="base" latinLnBrk="0" hangingPunct="1">
                        <a:lnSpc>
                          <a:spcPct val="100000"/>
                        </a:lnSpc>
                        <a:spcBef>
                          <a:spcPts val="138"/>
                        </a:spcBef>
                        <a:spcAft>
                          <a:spcPct val="0"/>
                        </a:spcAft>
                        <a:buClrTx/>
                        <a:buSzTx/>
                        <a:buFontTx/>
                        <a:buNone/>
                        <a:tabLst>
                          <a:tab pos="500063" algn="l"/>
                          <a:tab pos="1123950" algn="l"/>
                        </a:tabLst>
                      </a:pPr>
                      <a:endParaRPr kumimoji="0" lang="en-US" altLang="en-US" sz="9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endParaRPr>
                    </a:p>
                    <a:p>
                      <a:pPr marL="74613" marR="0" lvl="0" indent="0" algn="l" defTabSz="914400" rtl="0" eaLnBrk="1" fontAlgn="base" latinLnBrk="0" hangingPunct="1">
                        <a:lnSpc>
                          <a:spcPct val="100000"/>
                        </a:lnSpc>
                        <a:spcBef>
                          <a:spcPts val="138"/>
                        </a:spcBef>
                        <a:spcAft>
                          <a:spcPct val="0"/>
                        </a:spcAft>
                        <a:buClrTx/>
                        <a:buSzTx/>
                        <a:buFontTx/>
                        <a:buNone/>
                        <a:tabLst>
                          <a:tab pos="500063" algn="l"/>
                          <a:tab pos="1123950" algn="l"/>
                        </a:tabLst>
                      </a:pPr>
                      <a:r>
                        <a:rPr kumimoji="0" lang="en-US" altLang="en-US" sz="1500" b="0" i="0" u="none" strike="noStrike" cap="none" normalizeH="0" baseline="0" dirty="0">
                          <a:ln>
                            <a:noFill/>
                          </a:ln>
                          <a:solidFill>
                            <a:srgbClr val="000000"/>
                          </a:solidFill>
                          <a:effectLst/>
                          <a:latin typeface="Times New Roman" panose="02020603050405020304" pitchFamily="18" charset="0"/>
                          <a:cs typeface="Calibri" panose="020F0502020204030204" pitchFamily="34" charset="0"/>
                        </a:rPr>
                        <a:t>Real-time Insurance Fraud Detection using Reinforcement Learning</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CDEC"/>
                    </a:solidFill>
                  </a:tcPr>
                </a:tc>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l" defTabSz="914400" rtl="0" eaLnBrk="1" fontAlgn="base" latinLnBrk="0" hangingPunct="1">
                        <a:lnSpc>
                          <a:spcPct val="100000"/>
                        </a:lnSpc>
                        <a:spcBef>
                          <a:spcPts val="138"/>
                        </a:spcBef>
                        <a:spcAft>
                          <a:spcPct val="0"/>
                        </a:spcAft>
                        <a:buClrTx/>
                        <a:buSzTx/>
                        <a:buFontTx/>
                        <a:buNone/>
                        <a:tabLst/>
                      </a:pPr>
                      <a:endParaRPr lang="en-US" sz="900" dirty="0">
                        <a:latin typeface="Times New Roman" panose="02020603050405020304" pitchFamily="18" charset="0"/>
                        <a:cs typeface="Times New Roman" panose="02020603050405020304" pitchFamily="18" charset="0"/>
                      </a:endParaRPr>
                    </a:p>
                    <a:p>
                      <a:pPr marL="74613" marR="0" lvl="0" indent="0" algn="l" defTabSz="914400" rtl="0" eaLnBrk="1" fontAlgn="base" latinLnBrk="0" hangingPunct="1">
                        <a:lnSpc>
                          <a:spcPct val="100000"/>
                        </a:lnSpc>
                        <a:spcBef>
                          <a:spcPts val="138"/>
                        </a:spcBef>
                        <a:spcAft>
                          <a:spcPct val="0"/>
                        </a:spcAft>
                        <a:buClrTx/>
                        <a:buSzTx/>
                        <a:buFontTx/>
                        <a:buNone/>
                        <a:tabLst/>
                      </a:pPr>
                      <a:r>
                        <a:rPr lang="en-US" sz="1400" dirty="0">
                          <a:latin typeface="Times New Roman" panose="02020603050405020304" pitchFamily="18" charset="0"/>
                          <a:cs typeface="Times New Roman" panose="02020603050405020304" pitchFamily="18" charset="0"/>
                        </a:rPr>
                        <a:t>Real-time data sources: public records, social media, news reports (no specific dataset mentioned)</a:t>
                      </a:r>
                      <a:endParaRPr kumimoji="0" lang="en-US" altLang="en-US" sz="14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CDEC"/>
                    </a:solidFill>
                  </a:tcPr>
                </a:tc>
                <a:tc>
                  <a:txBody>
                    <a:bodyPr/>
                    <a:lstStyle>
                      <a:lvl1pPr marL="74613">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1pPr>
                      <a:lvl2pPr marL="4572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2pPr>
                      <a:lvl3pPr marL="9144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3pPr>
                      <a:lvl4pPr marL="13716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4pPr>
                      <a:lvl5pPr marL="182880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5pPr>
                      <a:lvl6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6pPr>
                      <a:lvl7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7pPr>
                      <a:lvl8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8pPr>
                      <a:lvl9pPr indent="-228600" eaLnBrk="0" fontAlgn="base" hangingPunct="0">
                        <a:spcBef>
                          <a:spcPts val="25"/>
                        </a:spcBef>
                        <a:spcAft>
                          <a:spcPts val="25"/>
                        </a:spcAft>
                        <a:buClr>
                          <a:srgbClr val="000000"/>
                        </a:buClr>
                        <a:buSzPct val="100000"/>
                        <a:buFont typeface="Times New Roman" panose="02020603050405020304" pitchFamily="18" charset="0"/>
                        <a:defRPr sz="1200">
                          <a:solidFill>
                            <a:srgbClr val="000000"/>
                          </a:solidFill>
                          <a:latin typeface="Arial" panose="020B0604020202020204" pitchFamily="34" charset="0"/>
                          <a:cs typeface="Arial" panose="020B0604020202020204" pitchFamily="34" charset="0"/>
                        </a:defRPr>
                      </a:lvl9pPr>
                    </a:lstStyle>
                    <a:p>
                      <a:pPr marL="74613" marR="0" lvl="0" indent="0" algn="l" defTabSz="914400" rtl="0" eaLnBrk="1" fontAlgn="base" latinLnBrk="0" hangingPunct="1">
                        <a:lnSpc>
                          <a:spcPct val="100000"/>
                        </a:lnSpc>
                        <a:spcBef>
                          <a:spcPts val="138"/>
                        </a:spcBef>
                        <a:spcAft>
                          <a:spcPct val="0"/>
                        </a:spcAft>
                        <a:buClrTx/>
                        <a:buSzTx/>
                        <a:buFontTx/>
                        <a:buNone/>
                        <a:tabLst/>
                      </a:pPr>
                      <a:endParaRPr lang="en-US" sz="900" dirty="0">
                        <a:latin typeface="Times New Roman" panose="02020603050405020304" pitchFamily="18" charset="0"/>
                        <a:cs typeface="Times New Roman" panose="02020603050405020304" pitchFamily="18" charset="0"/>
                      </a:endParaRPr>
                    </a:p>
                    <a:p>
                      <a:pPr marL="74613" marR="0" lvl="0" indent="0" algn="l" defTabSz="914400" rtl="0" eaLnBrk="1" fontAlgn="base" latinLnBrk="0" hangingPunct="1">
                        <a:lnSpc>
                          <a:spcPct val="100000"/>
                        </a:lnSpc>
                        <a:spcBef>
                          <a:spcPts val="138"/>
                        </a:spcBef>
                        <a:spcAft>
                          <a:spcPct val="0"/>
                        </a:spcAft>
                        <a:buClrTx/>
                        <a:buSzTx/>
                        <a:buFontTx/>
                        <a:buNone/>
                        <a:tabLst/>
                      </a:pPr>
                      <a:r>
                        <a:rPr lang="en-US" sz="1600" dirty="0">
                          <a:latin typeface="Times New Roman" panose="02020603050405020304" pitchFamily="18" charset="0"/>
                          <a:cs typeface="Times New Roman" panose="02020603050405020304" pitchFamily="18" charset="0"/>
                        </a:rPr>
                        <a:t>Showed adaptability to evolving fraud patterns in real-time but lacked integration of quantum methods for enhanced processing.</a:t>
                      </a:r>
                      <a:endParaRPr kumimoji="0" lang="en-US" altLang="en-US" sz="16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DCDEC"/>
                    </a:solidFill>
                  </a:tcPr>
                </a:tc>
                <a:extLst>
                  <a:ext uri="{0D108BD9-81ED-4DB2-BD59-A6C34878D82A}">
                    <a16:rowId xmlns:a16="http://schemas.microsoft.com/office/drawing/2014/main" val="10003"/>
                  </a:ext>
                </a:extLst>
              </a:tr>
            </a:tbl>
          </a:graphicData>
        </a:graphic>
      </p:graphicFrame>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290" name="Text Box 1">
            <a:extLst>
              <a:ext uri="{FF2B5EF4-FFF2-40B4-BE49-F238E27FC236}">
                <a16:creationId xmlns:a16="http://schemas.microsoft.com/office/drawing/2014/main" id="{723140BD-BA15-FA3A-C378-CB6FF13A940C}"/>
              </a:ext>
            </a:extLst>
          </p:cNvPr>
          <p:cNvSpPr txBox="1">
            <a:spLocks noChangeArrowheads="1"/>
          </p:cNvSpPr>
          <p:nvPr/>
        </p:nvSpPr>
        <p:spPr bwMode="auto">
          <a:xfrm>
            <a:off x="457994" y="1905000"/>
            <a:ext cx="10935494" cy="4114800"/>
          </a:xfrm>
          <a:prstGeom prst="rect">
            <a:avLst/>
          </a:prstGeom>
          <a:noFill/>
          <a:ln>
            <a:noFill/>
          </a:ln>
        </p:spPr>
        <p:txBody>
          <a:bodyPr lIns="90000" tIns="46800" rIns="90000" bIns="46800"/>
          <a:lstStyle>
            <a:lvl1pPr marL="342900" indent="-34290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Rising volume and complexity of insurance fraud demand advanced detection systems.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9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Classical machine learning faces challenges in handling high-dimensional, imbalanced, and noisy fraud datasets.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9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Quantum computing offers potential speedups, but current quantum models face limitations with feature encoding and hardware scalability.</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9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Need for a hybrid classical-quantum framework that balances detection performance with feasibility.</a:t>
            </a:r>
          </a:p>
        </p:txBody>
      </p:sp>
      <p:sp>
        <p:nvSpPr>
          <p:cNvPr id="16387" name="Text Box 2">
            <a:extLst>
              <a:ext uri="{FF2B5EF4-FFF2-40B4-BE49-F238E27FC236}">
                <a16:creationId xmlns:a16="http://schemas.microsoft.com/office/drawing/2014/main" id="{FA0AC294-5844-F0F8-0493-4EAA78445121}"/>
              </a:ext>
            </a:extLst>
          </p:cNvPr>
          <p:cNvSpPr txBox="1">
            <a:spLocks noChangeArrowheads="1"/>
          </p:cNvSpPr>
          <p:nvPr/>
        </p:nvSpPr>
        <p:spPr bwMode="auto">
          <a:xfrm>
            <a:off x="266700" y="6557963"/>
            <a:ext cx="2209800" cy="3000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nSpc>
                <a:spcPct val="90000"/>
              </a:lnSpc>
              <a:spcBef>
                <a:spcPts val="38"/>
              </a:spcBef>
              <a:spcAft>
                <a:spcPts val="38"/>
              </a:spcAft>
              <a:buClrTx/>
              <a:buFontTx/>
              <a:buNone/>
            </a:pPr>
            <a:endParaRPr lang="en-US" altLang="en-US" sz="1200">
              <a:solidFill>
                <a:srgbClr val="FFFFFF"/>
              </a:solidFill>
              <a:latin typeface="Times New Roman" panose="02020603050405020304" pitchFamily="18" charset="0"/>
              <a:cs typeface="Calibri" panose="020F0502020204030204" pitchFamily="34" charset="0"/>
            </a:endParaRPr>
          </a:p>
        </p:txBody>
      </p:sp>
      <p:sp>
        <p:nvSpPr>
          <p:cNvPr id="16388" name="Text Box 3">
            <a:extLst>
              <a:ext uri="{FF2B5EF4-FFF2-40B4-BE49-F238E27FC236}">
                <a16:creationId xmlns:a16="http://schemas.microsoft.com/office/drawing/2014/main" id="{900761A1-CDC1-B66F-19CB-AD1AF1E42210}"/>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
        <p:nvSpPr>
          <p:cNvPr id="16389" name="Text Box 4">
            <a:extLst>
              <a:ext uri="{FF2B5EF4-FFF2-40B4-BE49-F238E27FC236}">
                <a16:creationId xmlns:a16="http://schemas.microsoft.com/office/drawing/2014/main" id="{26A8E5E0-5544-86DB-C694-80B3236D31EB}"/>
              </a:ext>
            </a:extLst>
          </p:cNvPr>
          <p:cNvSpPr txBox="1">
            <a:spLocks noChangeArrowheads="1"/>
          </p:cNvSpPr>
          <p:nvPr/>
        </p:nvSpPr>
        <p:spPr bwMode="auto">
          <a:xfrm>
            <a:off x="9629775" y="6492875"/>
            <a:ext cx="1979613"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r">
              <a:lnSpc>
                <a:spcPct val="90000"/>
              </a:lnSpc>
              <a:spcBef>
                <a:spcPts val="38"/>
              </a:spcBef>
              <a:spcAft>
                <a:spcPts val="38"/>
              </a:spcAft>
              <a:buClrTx/>
              <a:buFontTx/>
              <a:buNone/>
            </a:pPr>
            <a:endParaRPr lang="en-US" altLang="en-US" sz="1200" dirty="0">
              <a:solidFill>
                <a:srgbClr val="FFFFFF"/>
              </a:solidFill>
              <a:latin typeface="Times New Roman" panose="02020603050405020304" pitchFamily="18" charset="0"/>
              <a:cs typeface="Calibri" panose="020F0502020204030204" pitchFamily="34" charset="0"/>
            </a:endParaRPr>
          </a:p>
        </p:txBody>
      </p:sp>
      <p:sp>
        <p:nvSpPr>
          <p:cNvPr id="16390" name="Text Box 5">
            <a:extLst>
              <a:ext uri="{FF2B5EF4-FFF2-40B4-BE49-F238E27FC236}">
                <a16:creationId xmlns:a16="http://schemas.microsoft.com/office/drawing/2014/main" id="{6A884DED-54BE-3B09-4175-A828D614E0D4}"/>
              </a:ext>
            </a:extLst>
          </p:cNvPr>
          <p:cNvSpPr txBox="1">
            <a:spLocks noChangeArrowheads="1"/>
          </p:cNvSpPr>
          <p:nvPr/>
        </p:nvSpPr>
        <p:spPr bwMode="auto">
          <a:xfrm>
            <a:off x="0" y="270847"/>
            <a:ext cx="12193587" cy="1323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dirty="0">
                <a:solidFill>
                  <a:srgbClr val="002060"/>
                </a:solidFill>
                <a:latin typeface="Times New Roman" panose="02020603050405020304" pitchFamily="18" charset="0"/>
                <a:cs typeface="Times New Roman" panose="02020603050405020304" pitchFamily="18" charset="0"/>
              </a:rPr>
              <a:t>Problem Statement</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290" name="Text Box 1">
            <a:extLst>
              <a:ext uri="{FF2B5EF4-FFF2-40B4-BE49-F238E27FC236}">
                <a16:creationId xmlns:a16="http://schemas.microsoft.com/office/drawing/2014/main" id="{698BD025-A97A-C061-8A42-BFBE3AA34D3A}"/>
              </a:ext>
            </a:extLst>
          </p:cNvPr>
          <p:cNvSpPr txBox="1">
            <a:spLocks noChangeArrowheads="1"/>
          </p:cNvSpPr>
          <p:nvPr/>
        </p:nvSpPr>
        <p:spPr bwMode="auto">
          <a:xfrm>
            <a:off x="534194" y="2400300"/>
            <a:ext cx="9829006" cy="2057400"/>
          </a:xfrm>
          <a:prstGeom prst="rect">
            <a:avLst/>
          </a:prstGeom>
          <a:noFill/>
          <a:ln>
            <a:noFill/>
          </a:ln>
        </p:spPr>
        <p:txBody>
          <a:bodyPr lIns="90000" tIns="46800" rIns="90000" bIns="46800"/>
          <a:lstStyle>
            <a:lvl1pPr marL="342900" indent="-34290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nSpc>
                <a:spcPct val="90000"/>
              </a:lnSpc>
              <a:spcBef>
                <a:spcPts val="1100"/>
              </a:spcBef>
              <a:spcAft>
                <a:spcPts val="38"/>
              </a:spcAft>
              <a:buClrTx/>
              <a:buFont typeface="Arial" panose="020B0604020202020204" pitchFamily="34" charset="0"/>
              <a:buChar char="•"/>
              <a:defRPr/>
            </a:pPr>
            <a:r>
              <a:rPr lang="en-US" sz="2400" dirty="0">
                <a:solidFill>
                  <a:schemeClr val="accent6">
                    <a:lumMod val="50000"/>
                  </a:schemeClr>
                </a:solidFill>
                <a:latin typeface="Times New Roman" panose="02020603050405020304" pitchFamily="18" charset="0"/>
                <a:cs typeface="Times New Roman" panose="02020603050405020304" pitchFamily="18" charset="0"/>
              </a:rPr>
              <a:t>Most QML studies use synthetic or limited datasets.</a:t>
            </a:r>
          </a:p>
          <a:p>
            <a:pPr>
              <a:lnSpc>
                <a:spcPct val="90000"/>
              </a:lnSpc>
              <a:spcBef>
                <a:spcPts val="1100"/>
              </a:spcBef>
              <a:spcAft>
                <a:spcPts val="38"/>
              </a:spcAft>
              <a:buClrTx/>
              <a:buFont typeface="Arial" panose="020B0604020202020204" pitchFamily="34" charset="0"/>
              <a:buChar char="•"/>
              <a:defRPr/>
            </a:pPr>
            <a:r>
              <a:rPr lang="en-US" sz="2400" dirty="0">
                <a:solidFill>
                  <a:schemeClr val="accent6">
                    <a:lumMod val="50000"/>
                  </a:schemeClr>
                </a:solidFill>
                <a:latin typeface="Times New Roman" panose="02020603050405020304" pitchFamily="18" charset="0"/>
                <a:cs typeface="Times New Roman" panose="02020603050405020304" pitchFamily="18" charset="0"/>
              </a:rPr>
              <a:t>Lack of hybrid frameworks combining classical and quantum models.</a:t>
            </a:r>
          </a:p>
          <a:p>
            <a:pPr>
              <a:lnSpc>
                <a:spcPct val="90000"/>
              </a:lnSpc>
              <a:spcBef>
                <a:spcPts val="1100"/>
              </a:spcBef>
              <a:spcAft>
                <a:spcPts val="38"/>
              </a:spcAft>
              <a:buClrTx/>
              <a:buFont typeface="Arial" panose="020B0604020202020204" pitchFamily="34" charset="0"/>
              <a:buChar char="•"/>
              <a:defRPr/>
            </a:pPr>
            <a:r>
              <a:rPr lang="en-US" sz="2400" dirty="0">
                <a:solidFill>
                  <a:schemeClr val="accent6">
                    <a:lumMod val="50000"/>
                  </a:schemeClr>
                </a:solidFill>
                <a:latin typeface="Times New Roman" panose="02020603050405020304" pitchFamily="18" charset="0"/>
                <a:cs typeface="Times New Roman" panose="02020603050405020304" pitchFamily="18" charset="0"/>
              </a:rPr>
              <a:t>Limited scalability of quantum models on high-dimensional features.</a:t>
            </a:r>
          </a:p>
          <a:p>
            <a:pPr>
              <a:lnSpc>
                <a:spcPct val="90000"/>
              </a:lnSpc>
              <a:spcBef>
                <a:spcPts val="1100"/>
              </a:spcBef>
              <a:spcAft>
                <a:spcPts val="38"/>
              </a:spcAft>
              <a:buClrTx/>
              <a:buFont typeface="Arial" panose="020B0604020202020204" pitchFamily="34" charset="0"/>
              <a:buChar char="•"/>
              <a:defRPr/>
            </a:pPr>
            <a:r>
              <a:rPr lang="en-US" sz="2400" dirty="0">
                <a:solidFill>
                  <a:schemeClr val="accent6">
                    <a:lumMod val="50000"/>
                  </a:schemeClr>
                </a:solidFill>
                <a:latin typeface="Times New Roman" panose="02020603050405020304" pitchFamily="18" charset="0"/>
                <a:cs typeface="Times New Roman" panose="02020603050405020304" pitchFamily="18" charset="0"/>
              </a:rPr>
              <a:t>Few comparative studies across multiple QML algorithms on fraud data.</a:t>
            </a:r>
          </a:p>
        </p:txBody>
      </p:sp>
      <p:sp>
        <p:nvSpPr>
          <p:cNvPr id="18435" name="Text Box 3">
            <a:extLst>
              <a:ext uri="{FF2B5EF4-FFF2-40B4-BE49-F238E27FC236}">
                <a16:creationId xmlns:a16="http://schemas.microsoft.com/office/drawing/2014/main" id="{133F1365-FF7B-5053-6BA1-5EB59ABE75A6}"/>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
        <p:nvSpPr>
          <p:cNvPr id="18437" name="Text Box 5">
            <a:extLst>
              <a:ext uri="{FF2B5EF4-FFF2-40B4-BE49-F238E27FC236}">
                <a16:creationId xmlns:a16="http://schemas.microsoft.com/office/drawing/2014/main" id="{8E369985-92BF-D43C-903D-A0AE9F79FFB5}"/>
              </a:ext>
            </a:extLst>
          </p:cNvPr>
          <p:cNvSpPr txBox="1">
            <a:spLocks noChangeArrowheads="1"/>
          </p:cNvSpPr>
          <p:nvPr/>
        </p:nvSpPr>
        <p:spPr bwMode="auto">
          <a:xfrm>
            <a:off x="-214313" y="163513"/>
            <a:ext cx="11701463" cy="13239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dirty="0">
                <a:solidFill>
                  <a:srgbClr val="002060"/>
                </a:solidFill>
                <a:latin typeface="Times New Roman" panose="02020603050405020304" pitchFamily="18" charset="0"/>
                <a:cs typeface="Times New Roman" panose="02020603050405020304" pitchFamily="18" charset="0"/>
              </a:rPr>
              <a:t>Research Gaps</a:t>
            </a:r>
          </a:p>
        </p:txBody>
      </p:sp>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 Box 1">
            <a:extLst>
              <a:ext uri="{FF2B5EF4-FFF2-40B4-BE49-F238E27FC236}">
                <a16:creationId xmlns:a16="http://schemas.microsoft.com/office/drawing/2014/main" id="{1FEB9965-9EEC-6C49-5BDA-7226EC69662E}"/>
              </a:ext>
            </a:extLst>
          </p:cNvPr>
          <p:cNvSpPr txBox="1">
            <a:spLocks noChangeArrowheads="1"/>
          </p:cNvSpPr>
          <p:nvPr/>
        </p:nvSpPr>
        <p:spPr bwMode="auto">
          <a:xfrm>
            <a:off x="306388" y="1273175"/>
            <a:ext cx="11504612" cy="499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000" tIns="46800" rIns="90000" bIns="46800"/>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just">
              <a:lnSpc>
                <a:spcPct val="90000"/>
              </a:lnSpc>
              <a:spcBef>
                <a:spcPts val="1100"/>
              </a:spcBef>
              <a:spcAft>
                <a:spcPts val="38"/>
              </a:spcAft>
              <a:buClrTx/>
            </a:pPr>
            <a:endParaRPr lang="en-US" altLang="en-US" sz="2000">
              <a:solidFill>
                <a:srgbClr val="002060"/>
              </a:solidFill>
              <a:latin typeface="Times New Roman" panose="02020603050405020304" pitchFamily="18" charset="0"/>
              <a:ea typeface="Verdana" panose="020B0604030504040204" pitchFamily="34" charset="0"/>
              <a:cs typeface="Times New Roman" panose="02020603050405020304" pitchFamily="18" charset="0"/>
            </a:endParaRPr>
          </a:p>
        </p:txBody>
      </p:sp>
      <p:sp>
        <p:nvSpPr>
          <p:cNvPr id="16387" name="Text Box 3">
            <a:extLst>
              <a:ext uri="{FF2B5EF4-FFF2-40B4-BE49-F238E27FC236}">
                <a16:creationId xmlns:a16="http://schemas.microsoft.com/office/drawing/2014/main" id="{1DB222E5-B094-C8DC-F321-81D26EFE2BF5}"/>
              </a:ext>
            </a:extLst>
          </p:cNvPr>
          <p:cNvSpPr txBox="1">
            <a:spLocks noChangeArrowheads="1"/>
          </p:cNvSpPr>
          <p:nvPr/>
        </p:nvSpPr>
        <p:spPr bwMode="auto">
          <a:xfrm>
            <a:off x="2859088" y="6492875"/>
            <a:ext cx="6597650" cy="36512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spcBef>
                <a:spcPts val="38"/>
              </a:spcBef>
              <a:spcAft>
                <a:spcPts val="38"/>
              </a:spcAft>
              <a:buClrTx/>
              <a:buFontTx/>
              <a:buNone/>
            </a:pPr>
            <a:r>
              <a:rPr lang="en-US" altLang="en-US">
                <a:solidFill>
                  <a:srgbClr val="FFFFFF"/>
                </a:solidFill>
                <a:latin typeface="Georgia" panose="02040502050405020303" pitchFamily="18" charset="0"/>
                <a:cs typeface="Times New Roman" panose="02020603050405020304" pitchFamily="18" charset="0"/>
              </a:rPr>
              <a:t>International Institute of Information Technology, Naya Raipur</a:t>
            </a:r>
          </a:p>
        </p:txBody>
      </p:sp>
      <p:sp>
        <p:nvSpPr>
          <p:cNvPr id="3" name="Content Placeholder 2">
            <a:extLst>
              <a:ext uri="{FF2B5EF4-FFF2-40B4-BE49-F238E27FC236}">
                <a16:creationId xmlns:a16="http://schemas.microsoft.com/office/drawing/2014/main" id="{7DF54CCB-7DF5-7DA4-0EB4-7606B1EEA0BC}"/>
              </a:ext>
            </a:extLst>
          </p:cNvPr>
          <p:cNvSpPr>
            <a:spLocks noGrp="1"/>
          </p:cNvSpPr>
          <p:nvPr>
            <p:ph idx="1"/>
          </p:nvPr>
        </p:nvSpPr>
        <p:spPr>
          <a:xfrm>
            <a:off x="401014" y="1233148"/>
            <a:ext cx="10514013" cy="4348163"/>
          </a:xfrm>
        </p:spPr>
        <p:txBody>
          <a:bodyPr/>
          <a:lstStyle/>
          <a:p>
            <a:pPr>
              <a:defRPr/>
            </a:pPr>
            <a:r>
              <a:rPr lang="en-IN" sz="1800" dirty="0">
                <a:solidFill>
                  <a:schemeClr val="accent6">
                    <a:lumMod val="50000"/>
                  </a:schemeClr>
                </a:solidFill>
                <a:latin typeface="Times New Roman" panose="02020603050405020304" pitchFamily="18" charset="0"/>
                <a:cs typeface="Times New Roman" panose="02020603050405020304" pitchFamily="18" charset="0"/>
              </a:rPr>
              <a:t>Dataset Source: </a:t>
            </a:r>
            <a:r>
              <a:rPr lang="en-IN" sz="1800" b="1" dirty="0">
                <a:solidFill>
                  <a:schemeClr val="accent6">
                    <a:lumMod val="50000"/>
                  </a:schemeClr>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Insurance Claims Fraud Data</a:t>
            </a:r>
            <a:endParaRPr lang="en-IN" sz="1800" b="1" dirty="0">
              <a:solidFill>
                <a:schemeClr val="accent6">
                  <a:lumMod val="50000"/>
                </a:schemeClr>
              </a:solidFill>
              <a:latin typeface="Times New Roman" panose="02020603050405020304" pitchFamily="18" charset="0"/>
              <a:cs typeface="Times New Roman" panose="02020603050405020304" pitchFamily="18" charset="0"/>
            </a:endParaRPr>
          </a:p>
          <a:p>
            <a:pPr>
              <a:defRPr/>
            </a:pPr>
            <a:endParaRPr lang="en-IN" sz="1800" dirty="0">
              <a:solidFill>
                <a:schemeClr val="accent6">
                  <a:lumMod val="50000"/>
                </a:schemeClr>
              </a:solidFill>
              <a:latin typeface="Times New Roman" panose="02020603050405020304" pitchFamily="18" charset="0"/>
              <a:cs typeface="Times New Roman" panose="02020603050405020304" pitchFamily="18" charset="0"/>
            </a:endParaRPr>
          </a:p>
          <a:p>
            <a:pPr marL="0" indent="0">
              <a:defRPr/>
            </a:pPr>
            <a:r>
              <a:rPr lang="en-US" sz="1600" b="1" dirty="0">
                <a:solidFill>
                  <a:schemeClr val="accent6">
                    <a:lumMod val="50000"/>
                  </a:schemeClr>
                </a:solidFill>
                <a:latin typeface="Times New Roman" panose="02020603050405020304" pitchFamily="18" charset="0"/>
                <a:cs typeface="Times New Roman" panose="02020603050405020304" pitchFamily="18" charset="0"/>
              </a:rPr>
              <a:t>Content:</a:t>
            </a:r>
            <a:r>
              <a:rPr lang="en-US" sz="1600" dirty="0">
                <a:solidFill>
                  <a:schemeClr val="accent6">
                    <a:lumMod val="50000"/>
                  </a:schemeClr>
                </a:solidFill>
                <a:latin typeface="Times New Roman" panose="02020603050405020304" pitchFamily="18" charset="0"/>
                <a:cs typeface="Times New Roman" panose="02020603050405020304" pitchFamily="18" charset="0"/>
              </a:rPr>
              <a:t> 1,000 insurance claim records with 39 features</a:t>
            </a:r>
            <a:r>
              <a:rPr lang="en-US" sz="1200" dirty="0">
                <a:solidFill>
                  <a:schemeClr val="accent6">
                    <a:lumMod val="50000"/>
                  </a:schemeClr>
                </a:solidFill>
                <a:latin typeface="Times New Roman" panose="02020603050405020304" pitchFamily="18" charset="0"/>
                <a:cs typeface="Times New Roman" panose="02020603050405020304" pitchFamily="18" charset="0"/>
              </a:rPr>
              <a:t>. </a:t>
            </a:r>
            <a:r>
              <a:rPr lang="en-US" sz="1600" b="0" i="0" dirty="0">
                <a:solidFill>
                  <a:schemeClr val="accent6">
                    <a:lumMod val="50000"/>
                  </a:schemeClr>
                </a:solidFill>
                <a:effectLst/>
                <a:latin typeface="Times New Roman" panose="02020603050405020304" pitchFamily="18" charset="0"/>
                <a:cs typeface="Times New Roman" panose="02020603050405020304" pitchFamily="18" charset="0"/>
              </a:rPr>
              <a:t>It consist of 3 dataset:</a:t>
            </a:r>
          </a:p>
          <a:p>
            <a:pPr algn="l" fontAlgn="base">
              <a:spcBef>
                <a:spcPts val="600"/>
              </a:spcBef>
              <a:spcAft>
                <a:spcPts val="600"/>
              </a:spcAft>
              <a:buFont typeface="+mj-lt"/>
              <a:buAutoNum type="arabicPeriod"/>
            </a:pPr>
            <a:r>
              <a:rPr lang="en-US" sz="1600" b="0" i="0" dirty="0">
                <a:solidFill>
                  <a:schemeClr val="accent6">
                    <a:lumMod val="50000"/>
                  </a:schemeClr>
                </a:solidFill>
                <a:effectLst/>
                <a:latin typeface="Times New Roman" panose="02020603050405020304" pitchFamily="18" charset="0"/>
                <a:cs typeface="Times New Roman" panose="02020603050405020304" pitchFamily="18" charset="0"/>
              </a:rPr>
              <a:t>Employee Data - this the master data of the employee ( </a:t>
            </a:r>
            <a:r>
              <a:rPr lang="en-US" sz="1600" b="0" i="0" dirty="0" err="1">
                <a:solidFill>
                  <a:schemeClr val="accent6">
                    <a:lumMod val="50000"/>
                  </a:schemeClr>
                </a:solidFill>
                <a:effectLst/>
                <a:latin typeface="Times New Roman" panose="02020603050405020304" pitchFamily="18" charset="0"/>
                <a:cs typeface="Times New Roman" panose="02020603050405020304" pitchFamily="18" charset="0"/>
              </a:rPr>
              <a:t>a.k.a</a:t>
            </a:r>
            <a:r>
              <a:rPr lang="en-US" sz="1600" b="0" i="0" dirty="0">
                <a:solidFill>
                  <a:schemeClr val="accent6">
                    <a:lumMod val="50000"/>
                  </a:schemeClr>
                </a:solidFill>
                <a:effectLst/>
                <a:latin typeface="Times New Roman" panose="02020603050405020304" pitchFamily="18" charset="0"/>
                <a:cs typeface="Times New Roman" panose="02020603050405020304" pitchFamily="18" charset="0"/>
              </a:rPr>
              <a:t> agents or adjusters ) working on the insurance claims</a:t>
            </a:r>
          </a:p>
          <a:p>
            <a:pPr algn="l" fontAlgn="base">
              <a:spcBef>
                <a:spcPts val="600"/>
              </a:spcBef>
              <a:spcAft>
                <a:spcPts val="600"/>
              </a:spcAft>
              <a:buFont typeface="+mj-lt"/>
              <a:buAutoNum type="arabicPeriod"/>
            </a:pPr>
            <a:r>
              <a:rPr lang="en-US" sz="1600" b="0" i="0" dirty="0">
                <a:solidFill>
                  <a:schemeClr val="accent6">
                    <a:lumMod val="50000"/>
                  </a:schemeClr>
                </a:solidFill>
                <a:effectLst/>
                <a:latin typeface="Times New Roman" panose="02020603050405020304" pitchFamily="18" charset="0"/>
                <a:cs typeface="Times New Roman" panose="02020603050405020304" pitchFamily="18" charset="0"/>
              </a:rPr>
              <a:t>Vendor Data - this is the master data of the vendor who assist insurance company in investigating the claims</a:t>
            </a:r>
          </a:p>
          <a:p>
            <a:pPr algn="l" fontAlgn="base">
              <a:spcBef>
                <a:spcPts val="600"/>
              </a:spcBef>
              <a:spcAft>
                <a:spcPts val="600"/>
              </a:spcAft>
              <a:buFont typeface="+mj-lt"/>
              <a:buAutoNum type="arabicPeriod"/>
            </a:pPr>
            <a:r>
              <a:rPr lang="en-US" sz="1600" b="0" i="0" dirty="0">
                <a:solidFill>
                  <a:schemeClr val="accent6">
                    <a:lumMod val="50000"/>
                  </a:schemeClr>
                </a:solidFill>
                <a:effectLst/>
                <a:latin typeface="Times New Roman" panose="02020603050405020304" pitchFamily="18" charset="0"/>
                <a:cs typeface="Times New Roman" panose="02020603050405020304" pitchFamily="18" charset="0"/>
              </a:rPr>
              <a:t>Claims Data - this is the claim level transaction details submitted by</a:t>
            </a:r>
          </a:p>
          <a:p>
            <a:pPr marL="0" indent="0" algn="l" fontAlgn="base">
              <a:spcBef>
                <a:spcPts val="600"/>
              </a:spcBef>
              <a:spcAft>
                <a:spcPts val="600"/>
              </a:spcAft>
            </a:pPr>
            <a:r>
              <a:rPr lang="en-US" sz="1600" b="0" i="0" dirty="0">
                <a:solidFill>
                  <a:schemeClr val="accent6">
                    <a:lumMod val="50000"/>
                  </a:schemeClr>
                </a:solidFill>
                <a:effectLst/>
                <a:latin typeface="Times New Roman" panose="02020603050405020304" pitchFamily="18" charset="0"/>
                <a:cs typeface="Times New Roman" panose="02020603050405020304" pitchFamily="18" charset="0"/>
              </a:rPr>
              <a:t> customer to the insurance company for re-imbursement</a:t>
            </a:r>
          </a:p>
          <a:p>
            <a:pPr marL="0" indent="0" algn="l" fontAlgn="base">
              <a:spcBef>
                <a:spcPts val="600"/>
              </a:spcBef>
              <a:spcAft>
                <a:spcPts val="600"/>
              </a:spcAft>
            </a:pPr>
            <a:endParaRPr lang="en-US" sz="1200" dirty="0">
              <a:solidFill>
                <a:schemeClr val="accent6">
                  <a:lumMod val="50000"/>
                </a:schemeClr>
              </a:solidFill>
              <a:latin typeface="Times New Roman" panose="02020603050405020304" pitchFamily="18" charset="0"/>
              <a:cs typeface="Times New Roman" panose="02020603050405020304" pitchFamily="18" charset="0"/>
            </a:endParaRPr>
          </a:p>
          <a:p>
            <a:pPr>
              <a:defRPr/>
            </a:pPr>
            <a:r>
              <a:rPr kumimoji="0" lang="en-US" altLang="en-US" sz="1800" b="1"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Classification Label:</a:t>
            </a:r>
            <a:r>
              <a:rPr kumimoji="0" lang="en-US" altLang="en-US" sz="18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accent6">
                    <a:lumMod val="50000"/>
                  </a:schemeClr>
                </a:solidFill>
                <a:effectLst/>
                <a:latin typeface="Times New Roman" panose="02020603050405020304" pitchFamily="18" charset="0"/>
                <a:cs typeface="Times New Roman" panose="02020603050405020304" pitchFamily="18" charset="0"/>
              </a:rPr>
              <a:t>fraud_reported</a:t>
            </a:r>
            <a:r>
              <a:rPr kumimoji="0" lang="en-US" altLang="en-US" sz="1800" b="0" i="0" u="none" strike="noStrike" cap="none" normalizeH="0" baseline="0" dirty="0">
                <a:ln>
                  <a:noFill/>
                </a:ln>
                <a:solidFill>
                  <a:schemeClr val="accent6">
                    <a:lumMod val="50000"/>
                  </a:schemeClr>
                </a:solidFill>
                <a:effectLst/>
                <a:latin typeface="Times New Roman" panose="02020603050405020304" pitchFamily="18" charset="0"/>
                <a:cs typeface="Times New Roman" panose="02020603050405020304" pitchFamily="18" charset="0"/>
              </a:rPr>
              <a:t> (Y = Fraud, N = Genuine) </a:t>
            </a:r>
          </a:p>
          <a:p>
            <a:pPr>
              <a:defRPr/>
            </a:pPr>
            <a:endParaRPr lang="en-US" sz="1800" dirty="0">
              <a:solidFill>
                <a:schemeClr val="accent6">
                  <a:lumMod val="50000"/>
                </a:schemeClr>
              </a:solidFill>
              <a:latin typeface="Times New Roman" panose="02020603050405020304" pitchFamily="18" charset="0"/>
              <a:cs typeface="Times New Roman" panose="02020603050405020304" pitchFamily="18" charset="0"/>
            </a:endParaRPr>
          </a:p>
          <a:p>
            <a:pPr>
              <a:defRPr/>
            </a:pPr>
            <a:r>
              <a:rPr lang="en-US" sz="1800" b="1" dirty="0">
                <a:solidFill>
                  <a:schemeClr val="accent6">
                    <a:lumMod val="50000"/>
                  </a:schemeClr>
                </a:solidFill>
                <a:latin typeface="Times New Roman" panose="02020603050405020304" pitchFamily="18" charset="0"/>
                <a:cs typeface="Times New Roman" panose="02020603050405020304" pitchFamily="18" charset="0"/>
              </a:rPr>
              <a:t>Purpose:</a:t>
            </a:r>
            <a:r>
              <a:rPr lang="en-US" sz="1800" dirty="0">
                <a:solidFill>
                  <a:schemeClr val="accent6">
                    <a:lumMod val="50000"/>
                  </a:schemeClr>
                </a:solidFill>
                <a:latin typeface="Times New Roman" panose="02020603050405020304" pitchFamily="18" charset="0"/>
                <a:cs typeface="Times New Roman" panose="02020603050405020304" pitchFamily="18" charset="0"/>
              </a:rPr>
              <a:t> To train and evaluate fraud detection models</a:t>
            </a:r>
          </a:p>
          <a:p>
            <a:pPr>
              <a:defRPr/>
            </a:pPr>
            <a:r>
              <a:rPr lang="en-US" sz="1800" dirty="0">
                <a:solidFill>
                  <a:schemeClr val="accent6">
                    <a:lumMod val="50000"/>
                  </a:schemeClr>
                </a:solidFill>
                <a:latin typeface="Times New Roman" panose="02020603050405020304" pitchFamily="18" charset="0"/>
                <a:cs typeface="Times New Roman" panose="02020603050405020304" pitchFamily="18" charset="0"/>
              </a:rPr>
              <a:t>using real-world claim data.</a:t>
            </a:r>
            <a:endParaRPr lang="en-IN" sz="1800" dirty="0">
              <a:solidFill>
                <a:schemeClr val="accent6">
                  <a:lumMod val="50000"/>
                </a:schemeClr>
              </a:solidFill>
              <a:latin typeface="Times New Roman" panose="02020603050405020304" pitchFamily="18" charset="0"/>
              <a:cs typeface="Times New Roman" panose="02020603050405020304" pitchFamily="18" charset="0"/>
            </a:endParaRPr>
          </a:p>
        </p:txBody>
      </p:sp>
      <p:sp>
        <p:nvSpPr>
          <p:cNvPr id="5" name="Text Box 2">
            <a:extLst>
              <a:ext uri="{FF2B5EF4-FFF2-40B4-BE49-F238E27FC236}">
                <a16:creationId xmlns:a16="http://schemas.microsoft.com/office/drawing/2014/main" id="{03DEF77C-AD90-ED08-D63D-CE7AD12C3625}"/>
              </a:ext>
            </a:extLst>
          </p:cNvPr>
          <p:cNvSpPr txBox="1">
            <a:spLocks noChangeArrowheads="1"/>
          </p:cNvSpPr>
          <p:nvPr/>
        </p:nvSpPr>
        <p:spPr bwMode="auto">
          <a:xfrm>
            <a:off x="0" y="152400"/>
            <a:ext cx="12193588" cy="8794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16920" rIns="0" bIns="0"/>
          <a:lstStyle>
            <a:lvl1pPr marL="15875">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spcBef>
                <a:spcPts val="38"/>
              </a:spcBef>
              <a:spcAft>
                <a:spcPts val="38"/>
              </a:spcAft>
              <a:buClrTx/>
              <a:buFontTx/>
              <a:buNone/>
            </a:pPr>
            <a:r>
              <a:rPr lang="en-US" altLang="en-US" sz="5600" b="1" dirty="0">
                <a:solidFill>
                  <a:srgbClr val="002060"/>
                </a:solidFill>
                <a:latin typeface="Times New Roman" panose="02020603050405020304" pitchFamily="18" charset="0"/>
                <a:cs typeface="Times New Roman" panose="02020603050405020304" pitchFamily="18" charset="0"/>
              </a:rPr>
              <a:t>Dataset Description</a:t>
            </a:r>
          </a:p>
        </p:txBody>
      </p:sp>
      <p:pic>
        <p:nvPicPr>
          <p:cNvPr id="8" name="Picture 7">
            <a:extLst>
              <a:ext uri="{FF2B5EF4-FFF2-40B4-BE49-F238E27FC236}">
                <a16:creationId xmlns:a16="http://schemas.microsoft.com/office/drawing/2014/main" id="{103ACA57-F4AA-D861-BA86-96EBA7CE4C24}"/>
              </a:ext>
            </a:extLst>
          </p:cNvPr>
          <p:cNvPicPr>
            <a:picLocks noChangeAspect="1"/>
          </p:cNvPicPr>
          <p:nvPr/>
        </p:nvPicPr>
        <p:blipFill>
          <a:blip r:embed="rId4"/>
          <a:stretch>
            <a:fillRect/>
          </a:stretch>
        </p:blipFill>
        <p:spPr>
          <a:xfrm>
            <a:off x="6858794" y="2830874"/>
            <a:ext cx="5104606" cy="3662000"/>
          </a:xfrm>
          <a:prstGeom prst="rect">
            <a:avLst/>
          </a:prstGeom>
        </p:spPr>
      </p:pic>
    </p:spTree>
  </p:cSld>
  <p:clrMapOvr>
    <a:masterClrMapping/>
  </p:clrMapOvr>
  <p:transition spd="slow"/>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F953FDC-099E-6D21-9561-F2649E3741AB}"/>
              </a:ext>
            </a:extLst>
          </p:cNvPr>
          <p:cNvPicPr>
            <a:picLocks noChangeAspect="1"/>
          </p:cNvPicPr>
          <p:nvPr/>
        </p:nvPicPr>
        <p:blipFill>
          <a:blip r:embed="rId3"/>
          <a:srcRect b="13072"/>
          <a:stretch/>
        </p:blipFill>
        <p:spPr>
          <a:xfrm>
            <a:off x="8382795" y="1462236"/>
            <a:ext cx="3810794" cy="4968992"/>
          </a:xfrm>
          <a:prstGeom prst="rect">
            <a:avLst/>
          </a:prstGeom>
        </p:spPr>
      </p:pic>
      <p:sp>
        <p:nvSpPr>
          <p:cNvPr id="22530" name="Footer Placeholder 3">
            <a:extLst>
              <a:ext uri="{FF2B5EF4-FFF2-40B4-BE49-F238E27FC236}">
                <a16:creationId xmlns:a16="http://schemas.microsoft.com/office/drawing/2014/main" id="{2990E557-C217-0FD0-8BBD-90E850B1B979}"/>
              </a:ext>
            </a:extLst>
          </p:cNvPr>
          <p:cNvSpPr>
            <a:spLocks noGrp="1" noChangeArrowheads="1"/>
          </p:cNvSpPr>
          <p:nvPr>
            <p:ph type="ftr" sz="quarter" idx="1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15900" indent="-215900">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1pPr>
            <a:lvl2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2pPr>
            <a:lvl3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3pPr>
            <a:lvl4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4pPr>
            <a:lvl5pPr>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5pPr>
            <a:lvl6pPr marL="2514600" indent="-228600" defTabSz="449263" eaLnBrk="0" fontAlgn="base" hangingPunct="0">
              <a:spcBef>
                <a:spcPct val="0"/>
              </a:spcBef>
              <a:spcAft>
                <a:spcPct val="0"/>
              </a:spcAft>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6pPr>
            <a:lvl7pPr marL="2971800" indent="-228600" defTabSz="449263" eaLnBrk="0" fontAlgn="base" hangingPunct="0">
              <a:spcBef>
                <a:spcPct val="0"/>
              </a:spcBef>
              <a:spcAft>
                <a:spcPct val="0"/>
              </a:spcAft>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7pPr>
            <a:lvl8pPr marL="3429000" indent="-228600" defTabSz="449263" eaLnBrk="0" fontAlgn="base" hangingPunct="0">
              <a:spcBef>
                <a:spcPct val="0"/>
              </a:spcBef>
              <a:spcAft>
                <a:spcPct val="0"/>
              </a:spcAft>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8pPr>
            <a:lvl9pPr marL="3886200" indent="-228600" defTabSz="449263" eaLnBrk="0" fontAlgn="base" hangingPunct="0">
              <a:spcBef>
                <a:spcPct val="0"/>
              </a:spcBef>
              <a:spcAft>
                <a:spcPct val="0"/>
              </a:spcAft>
              <a:tabLst>
                <a:tab pos="0" algn="l"/>
                <a:tab pos="449263" algn="l"/>
                <a:tab pos="898525" algn="l"/>
                <a:tab pos="1347788" algn="l"/>
                <a:tab pos="1797050" algn="l"/>
                <a:tab pos="2246313" algn="l"/>
                <a:tab pos="2695575" algn="l"/>
                <a:tab pos="3144838" algn="l"/>
                <a:tab pos="3594100" algn="l"/>
                <a:tab pos="4043363" algn="l"/>
                <a:tab pos="4492625" algn="l"/>
                <a:tab pos="4941888" algn="l"/>
                <a:tab pos="5391150" algn="l"/>
                <a:tab pos="5840413" algn="l"/>
                <a:tab pos="6289675" algn="l"/>
                <a:tab pos="6738938" algn="l"/>
                <a:tab pos="7188200" algn="l"/>
                <a:tab pos="7637463" algn="l"/>
                <a:tab pos="8086725" algn="l"/>
                <a:tab pos="8535988" algn="l"/>
                <a:tab pos="8985250" algn="l"/>
                <a:tab pos="9434513" algn="l"/>
                <a:tab pos="9883775" algn="l"/>
                <a:tab pos="10333038" algn="l"/>
                <a:tab pos="10782300" algn="l"/>
              </a:tabLst>
              <a:defRPr sz="1500">
                <a:solidFill>
                  <a:schemeClr val="bg1"/>
                </a:solidFill>
                <a:latin typeface="Times New Roman" panose="02020603050405020304" pitchFamily="18" charset="0"/>
                <a:cs typeface="Times New Roman" panose="02020603050405020304" pitchFamily="18" charset="0"/>
              </a:defRPr>
            </a:lvl9pPr>
          </a:lstStyle>
          <a:p>
            <a:r>
              <a:rPr lang="en-US" altLang="en-US" sz="1400">
                <a:solidFill>
                  <a:srgbClr val="FFFFFF"/>
                </a:solidFill>
                <a:latin typeface="Georgia" panose="02040502050405020303" pitchFamily="18" charset="0"/>
              </a:rPr>
              <a:t>International Institute of Information Technology, Naya Raipur</a:t>
            </a:r>
          </a:p>
        </p:txBody>
      </p:sp>
      <p:sp>
        <p:nvSpPr>
          <p:cNvPr id="22531" name="Text Box 2">
            <a:extLst>
              <a:ext uri="{FF2B5EF4-FFF2-40B4-BE49-F238E27FC236}">
                <a16:creationId xmlns:a16="http://schemas.microsoft.com/office/drawing/2014/main" id="{3D0CAC70-2F89-2EC5-BF52-4268ADC8CC67}"/>
              </a:ext>
            </a:extLst>
          </p:cNvPr>
          <p:cNvSpPr txBox="1">
            <a:spLocks noChangeArrowheads="1"/>
          </p:cNvSpPr>
          <p:nvPr/>
        </p:nvSpPr>
        <p:spPr bwMode="auto">
          <a:xfrm>
            <a:off x="0" y="17206"/>
            <a:ext cx="12193588" cy="132556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000" tIns="46800" rIns="90000" bIns="46800" anchor="ctr"/>
          <a:lstStyle>
            <a:lvl1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1pPr>
            <a:lvl2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2pPr>
            <a:lvl3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3pPr>
            <a:lvl4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4pPr>
            <a:lvl5pPr>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5pPr>
            <a:lvl6pPr marL="25146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6pPr>
            <a:lvl7pPr marL="29718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7pPr>
            <a:lvl8pPr marL="34290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8pPr>
            <a:lvl9pPr marL="3886200" indent="-228600" defTabSz="449263" eaLnBrk="0" fontAlgn="base" hangingPunct="0">
              <a:spcBef>
                <a:spcPts val="25"/>
              </a:spcBef>
              <a:spcAft>
                <a:spcPts val="25"/>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333038" algn="l"/>
                <a:tab pos="10782300" algn="l"/>
              </a:tabLst>
              <a:defRPr sz="1400">
                <a:solidFill>
                  <a:srgbClr val="000000"/>
                </a:solidFill>
                <a:latin typeface="Arial" panose="020B0604020202020204" pitchFamily="34" charset="0"/>
                <a:cs typeface="Arial" panose="020B0604020202020204" pitchFamily="34" charset="0"/>
              </a:defRPr>
            </a:lvl9pPr>
          </a:lstStyle>
          <a:p>
            <a:pPr algn="ctr">
              <a:lnSpc>
                <a:spcPct val="90000"/>
              </a:lnSpc>
              <a:spcBef>
                <a:spcPts val="38"/>
              </a:spcBef>
              <a:spcAft>
                <a:spcPts val="38"/>
              </a:spcAft>
              <a:buClrTx/>
              <a:buFontTx/>
              <a:buNone/>
            </a:pPr>
            <a:r>
              <a:rPr lang="en-US" altLang="en-US" sz="4400" b="1" dirty="0">
                <a:solidFill>
                  <a:srgbClr val="002060"/>
                </a:solidFill>
                <a:latin typeface="Times New Roman" panose="02020603050405020304" pitchFamily="18" charset="0"/>
                <a:cs typeface="Times New Roman" panose="02020603050405020304" pitchFamily="18" charset="0"/>
              </a:rPr>
              <a:t>Proposed Methodology</a:t>
            </a:r>
          </a:p>
        </p:txBody>
      </p:sp>
      <p:sp>
        <p:nvSpPr>
          <p:cNvPr id="6" name="TextBox 5">
            <a:extLst>
              <a:ext uri="{FF2B5EF4-FFF2-40B4-BE49-F238E27FC236}">
                <a16:creationId xmlns:a16="http://schemas.microsoft.com/office/drawing/2014/main" id="{DB641194-86EE-A0C5-2FAC-9ED1D7667BEF}"/>
              </a:ext>
            </a:extLst>
          </p:cNvPr>
          <p:cNvSpPr txBox="1"/>
          <p:nvPr/>
        </p:nvSpPr>
        <p:spPr>
          <a:xfrm>
            <a:off x="153194" y="1981200"/>
            <a:ext cx="10667999" cy="3170099"/>
          </a:xfrm>
          <a:prstGeom prst="rect">
            <a:avLst/>
          </a:prstGeom>
          <a:noFill/>
        </p:spPr>
        <p:txBody>
          <a:bodyPr wrap="square">
            <a:spAutoFit/>
          </a:bodyPr>
          <a:lstStyle/>
          <a:p>
            <a:pPr marL="457200" indent="-457200">
              <a:buFont typeface="+mj-lt"/>
              <a:buAutoNum type="arabicPeriod"/>
            </a:pPr>
            <a:r>
              <a:rPr lang="en-IN" sz="2000" dirty="0">
                <a:solidFill>
                  <a:srgbClr val="002060"/>
                </a:solidFill>
              </a:rPr>
              <a:t>Preprocess insurance claims data and handle class imbalance.</a:t>
            </a:r>
          </a:p>
          <a:p>
            <a:pPr marL="228600" indent="-228600">
              <a:buFont typeface="+mj-lt"/>
              <a:buAutoNum type="arabicPeriod"/>
            </a:pPr>
            <a:endParaRPr lang="en-IN" sz="800" dirty="0">
              <a:solidFill>
                <a:srgbClr val="002060"/>
              </a:solidFill>
            </a:endParaRPr>
          </a:p>
          <a:p>
            <a:pPr marL="457200" indent="-457200">
              <a:buFont typeface="+mj-lt"/>
              <a:buAutoNum type="arabicPeriod"/>
            </a:pPr>
            <a:r>
              <a:rPr lang="en-IN" sz="2000" dirty="0">
                <a:solidFill>
                  <a:srgbClr val="002060"/>
                </a:solidFill>
              </a:rPr>
              <a:t>Apply PCA to reduce dimensionality for quantum models.</a:t>
            </a:r>
          </a:p>
          <a:p>
            <a:pPr marL="228600" indent="-228600">
              <a:buFont typeface="+mj-lt"/>
              <a:buAutoNum type="arabicPeriod"/>
            </a:pPr>
            <a:endParaRPr lang="en-IN" sz="800" dirty="0">
              <a:solidFill>
                <a:srgbClr val="002060"/>
              </a:solidFill>
            </a:endParaRPr>
          </a:p>
          <a:p>
            <a:pPr marL="457200" indent="-457200">
              <a:buFont typeface="+mj-lt"/>
              <a:buAutoNum type="arabicPeriod"/>
            </a:pPr>
            <a:r>
              <a:rPr lang="en-IN" sz="2000" dirty="0">
                <a:solidFill>
                  <a:srgbClr val="002060"/>
                </a:solidFill>
              </a:rPr>
              <a:t>Train a Quantum Support Vector Classifier (QSVC) using a </a:t>
            </a:r>
            <a:r>
              <a:rPr lang="en-IN" sz="2000" dirty="0" err="1">
                <a:solidFill>
                  <a:srgbClr val="002060"/>
                </a:solidFill>
              </a:rPr>
              <a:t>ZZFeatureMap</a:t>
            </a:r>
            <a:r>
              <a:rPr lang="en-IN" sz="2000" dirty="0">
                <a:solidFill>
                  <a:srgbClr val="002060"/>
                </a:solidFill>
              </a:rPr>
              <a:t>.</a:t>
            </a:r>
          </a:p>
          <a:p>
            <a:pPr marL="228600" indent="-228600">
              <a:buFont typeface="+mj-lt"/>
              <a:buAutoNum type="arabicPeriod"/>
            </a:pPr>
            <a:endParaRPr lang="en-IN" sz="800" dirty="0">
              <a:solidFill>
                <a:srgbClr val="002060"/>
              </a:solidFill>
            </a:endParaRPr>
          </a:p>
          <a:p>
            <a:pPr marL="457200" indent="-457200">
              <a:buFont typeface="+mj-lt"/>
              <a:buAutoNum type="arabicPeriod"/>
            </a:pPr>
            <a:r>
              <a:rPr lang="en-IN" sz="2000" dirty="0">
                <a:solidFill>
                  <a:srgbClr val="002060"/>
                </a:solidFill>
              </a:rPr>
              <a:t>Predict test set using QSVC; flag high-risk (fraud) samples.</a:t>
            </a:r>
          </a:p>
          <a:p>
            <a:pPr marL="228600" indent="-228600">
              <a:buFont typeface="+mj-lt"/>
              <a:buAutoNum type="arabicPeriod"/>
            </a:pPr>
            <a:endParaRPr lang="en-IN" sz="800" dirty="0">
              <a:solidFill>
                <a:srgbClr val="002060"/>
              </a:solidFill>
            </a:endParaRPr>
          </a:p>
          <a:p>
            <a:pPr marL="457200" indent="-457200">
              <a:buFont typeface="+mj-lt"/>
              <a:buAutoNum type="arabicPeriod"/>
            </a:pPr>
            <a:r>
              <a:rPr lang="en-IN" sz="2000" dirty="0">
                <a:solidFill>
                  <a:srgbClr val="002060"/>
                </a:solidFill>
              </a:rPr>
              <a:t>Use a Random Forest classifier to re-evaluate legitimate predictions.</a:t>
            </a:r>
          </a:p>
          <a:p>
            <a:pPr marL="228600" indent="-228600">
              <a:buFont typeface="+mj-lt"/>
              <a:buAutoNum type="arabicPeriod"/>
            </a:pPr>
            <a:endParaRPr lang="en-IN" sz="800" dirty="0">
              <a:solidFill>
                <a:srgbClr val="002060"/>
              </a:solidFill>
            </a:endParaRPr>
          </a:p>
          <a:p>
            <a:pPr marL="457200" indent="-457200">
              <a:buFont typeface="+mj-lt"/>
              <a:buAutoNum type="arabicPeriod"/>
            </a:pPr>
            <a:r>
              <a:rPr lang="en-IN" sz="2000" dirty="0">
                <a:solidFill>
                  <a:srgbClr val="002060"/>
                </a:solidFill>
              </a:rPr>
              <a:t>Combine outputs from QSVC and RF to finalize fraud predictions.</a:t>
            </a:r>
          </a:p>
          <a:p>
            <a:endParaRPr lang="en-IN" sz="2000" dirty="0">
              <a:solidFill>
                <a:srgbClr val="002060"/>
              </a:solidFill>
            </a:endParaRPr>
          </a:p>
          <a:p>
            <a:r>
              <a:rPr lang="en-IN" sz="2000" b="1" dirty="0">
                <a:solidFill>
                  <a:srgbClr val="002060"/>
                </a:solidFill>
              </a:rPr>
              <a:t>Goal: </a:t>
            </a:r>
            <a:r>
              <a:rPr lang="en-IN" sz="2000" dirty="0">
                <a:solidFill>
                  <a:srgbClr val="002060"/>
                </a:solidFill>
              </a:rPr>
              <a:t>Improve fraud detection accuracy while maintaining interpretability.</a:t>
            </a:r>
          </a:p>
        </p:txBody>
      </p:sp>
    </p:spTree>
  </p:cSld>
  <p:clrMapOvr>
    <a:masterClrMapping/>
  </p:clrMapOvr>
</p:sld>
</file>

<file path=ppt/theme/theme1.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90000"/>
          </a:lnSpc>
          <a:spcBef>
            <a:spcPts val="1100"/>
          </a:spcBef>
          <a:spcAft>
            <a:spcPts val="38"/>
          </a:spcAft>
          <a:buClr>
            <a:srgbClr val="000000"/>
          </a:buClr>
          <a:buSzPct val="100000"/>
          <a:buFont typeface="Times New Roman" panose="02020603050405020304" pitchFamily="18" charset="0"/>
          <a:buNone/>
          <a:tabLst/>
          <a:defRPr kumimoji="0" lang="en-GB" altLang="en-US" sz="1500" b="0" i="0" u="none" strike="noStrike" cap="none" normalizeH="0" baseline="0" smtClean="0">
            <a:ln>
              <a:noFill/>
            </a:ln>
            <a:solidFill>
              <a:schemeClr val="bg1"/>
            </a:solidFill>
            <a:effectLst/>
            <a:latin typeface="Times New Roman" panose="02020603050405020304" pitchFamily="18" charset="0"/>
            <a:cs typeface="Times New Roman" panose="02020603050405020304" pitchFamily="18"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90000"/>
          </a:lnSpc>
          <a:spcBef>
            <a:spcPts val="1100"/>
          </a:spcBef>
          <a:spcAft>
            <a:spcPts val="38"/>
          </a:spcAft>
          <a:buClr>
            <a:srgbClr val="000000"/>
          </a:buClr>
          <a:buSzPct val="100000"/>
          <a:buFont typeface="Times New Roman" panose="02020603050405020304" pitchFamily="18" charset="0"/>
          <a:buNone/>
          <a:tabLst/>
          <a:defRPr kumimoji="0" lang="en-GB" altLang="en-US" sz="1500" b="0" i="0" u="none" strike="noStrike" cap="none" normalizeH="0" baseline="0" smtClean="0">
            <a:ln>
              <a:noFill/>
            </a:ln>
            <a:solidFill>
              <a:schemeClr val="bg1"/>
            </a:solidFill>
            <a:effectLst/>
            <a:latin typeface="Times New Roman" panose="02020603050405020304" pitchFamily="18" charset="0"/>
            <a:cs typeface="Times New Roman" panose="02020603050405020304" pitchFamily="18"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90000"/>
          </a:lnSpc>
          <a:spcBef>
            <a:spcPts val="1100"/>
          </a:spcBef>
          <a:spcAft>
            <a:spcPts val="38"/>
          </a:spcAft>
          <a:buClr>
            <a:srgbClr val="000000"/>
          </a:buClr>
          <a:buSzPct val="100000"/>
          <a:buFont typeface="Times New Roman" panose="02020603050405020304" pitchFamily="18" charset="0"/>
          <a:buNone/>
          <a:tabLst/>
          <a:defRPr kumimoji="0" lang="en-GB" altLang="en-US" sz="1500" b="0" i="0" u="none" strike="noStrike" cap="none" normalizeH="0" baseline="0" smtClean="0">
            <a:ln>
              <a:noFill/>
            </a:ln>
            <a:solidFill>
              <a:schemeClr val="bg1"/>
            </a:solidFill>
            <a:effectLst/>
            <a:latin typeface="Times New Roman" panose="02020603050405020304" pitchFamily="18" charset="0"/>
            <a:cs typeface="Times New Roman" panose="02020603050405020304" pitchFamily="18"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90000"/>
          </a:lnSpc>
          <a:spcBef>
            <a:spcPts val="1100"/>
          </a:spcBef>
          <a:spcAft>
            <a:spcPts val="38"/>
          </a:spcAft>
          <a:buClr>
            <a:srgbClr val="000000"/>
          </a:buClr>
          <a:buSzPct val="100000"/>
          <a:buFont typeface="Times New Roman" panose="02020603050405020304" pitchFamily="18" charset="0"/>
          <a:buNone/>
          <a:tabLst/>
          <a:defRPr kumimoji="0" lang="en-GB" altLang="en-US" sz="1500" b="0" i="0" u="none" strike="noStrike" cap="none" normalizeH="0" baseline="0" smtClean="0">
            <a:ln>
              <a:noFill/>
            </a:ln>
            <a:solidFill>
              <a:schemeClr val="bg1"/>
            </a:solidFill>
            <a:effectLst/>
            <a:latin typeface="Times New Roman" panose="02020603050405020304" pitchFamily="18" charset="0"/>
            <a:cs typeface="Times New Roman" panose="02020603050405020304" pitchFamily="18"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90000"/>
          </a:lnSpc>
          <a:spcBef>
            <a:spcPts val="1100"/>
          </a:spcBef>
          <a:spcAft>
            <a:spcPts val="38"/>
          </a:spcAft>
          <a:buClr>
            <a:srgbClr val="000000"/>
          </a:buClr>
          <a:buSzPct val="100000"/>
          <a:buFont typeface="Times New Roman" panose="02020603050405020304" pitchFamily="18" charset="0"/>
          <a:buNone/>
          <a:tabLst/>
          <a:defRPr kumimoji="0" lang="en-GB" altLang="en-US" sz="1500" b="0" i="0" u="none" strike="noStrike" cap="none" normalizeH="0" baseline="0" smtClean="0">
            <a:ln>
              <a:noFill/>
            </a:ln>
            <a:solidFill>
              <a:schemeClr val="bg1"/>
            </a:solidFill>
            <a:effectLst/>
            <a:latin typeface="Times New Roman" panose="02020603050405020304" pitchFamily="18" charset="0"/>
            <a:cs typeface="Times New Roman" panose="02020603050405020304" pitchFamily="18"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90000"/>
          </a:lnSpc>
          <a:spcBef>
            <a:spcPts val="1100"/>
          </a:spcBef>
          <a:spcAft>
            <a:spcPts val="38"/>
          </a:spcAft>
          <a:buClr>
            <a:srgbClr val="000000"/>
          </a:buClr>
          <a:buSzPct val="100000"/>
          <a:buFont typeface="Times New Roman" panose="02020603050405020304" pitchFamily="18" charset="0"/>
          <a:buNone/>
          <a:tabLst/>
          <a:defRPr kumimoji="0" lang="en-GB" altLang="en-US" sz="1500" b="0" i="0" u="none" strike="noStrike" cap="none" normalizeH="0" baseline="0" smtClean="0">
            <a:ln>
              <a:noFill/>
            </a:ln>
            <a:solidFill>
              <a:schemeClr val="bg1"/>
            </a:solidFill>
            <a:effectLst/>
            <a:latin typeface="Times New Roman" panose="02020603050405020304" pitchFamily="18" charset="0"/>
            <a:cs typeface="Times New Roman" panose="02020603050405020304" pitchFamily="18"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Theme">
      <a:majorFont>
        <a:latin typeface="Arial"/>
        <a:ea typeface=""/>
        <a:cs typeface="Arial"/>
      </a:majorFont>
      <a:minorFont>
        <a:latin typeface="Arial"/>
        <a:ea typeface=""/>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90000"/>
          </a:lnSpc>
          <a:spcBef>
            <a:spcPts val="1100"/>
          </a:spcBef>
          <a:spcAft>
            <a:spcPts val="38"/>
          </a:spcAft>
          <a:buClr>
            <a:srgbClr val="000000"/>
          </a:buClr>
          <a:buSzPct val="100000"/>
          <a:buFont typeface="Times New Roman" panose="02020603050405020304" pitchFamily="18" charset="0"/>
          <a:buNone/>
          <a:tabLst/>
          <a:defRPr kumimoji="0" lang="en-GB" altLang="en-US" sz="1500" b="0" i="0" u="none" strike="noStrike" cap="none" normalizeH="0" baseline="0" smtClean="0">
            <a:ln>
              <a:noFill/>
            </a:ln>
            <a:solidFill>
              <a:schemeClr val="bg1"/>
            </a:solidFill>
            <a:effectLst/>
            <a:latin typeface="Times New Roman" panose="02020603050405020304" pitchFamily="18" charset="0"/>
            <a:cs typeface="Times New Roman" panose="02020603050405020304" pitchFamily="18" charset="0"/>
          </a:defRPr>
        </a:defPPr>
      </a:lstStyle>
    </a:spDef>
    <a:lnDef>
      <a:spPr bwMode="auto">
        <a:xfrm>
          <a:off x="0" y="0"/>
          <a:ext cx="1" cy="1"/>
        </a:xfrm>
        <a:custGeom>
          <a:avLst/>
          <a:gdLst/>
          <a:ahLst/>
          <a:cxnLst/>
          <a:rect l="0" t="0" r="0" b="0"/>
          <a:pathLst/>
        </a:custGeom>
        <a:solidFill>
          <a:srgbClr val="00B8FF"/>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449263" rtl="0" eaLnBrk="0" fontAlgn="base" latinLnBrk="0" hangingPunct="0">
          <a:lnSpc>
            <a:spcPct val="90000"/>
          </a:lnSpc>
          <a:spcBef>
            <a:spcPts val="1100"/>
          </a:spcBef>
          <a:spcAft>
            <a:spcPts val="38"/>
          </a:spcAft>
          <a:buClr>
            <a:srgbClr val="000000"/>
          </a:buClr>
          <a:buSzPct val="100000"/>
          <a:buFont typeface="Times New Roman" panose="02020603050405020304" pitchFamily="18" charset="0"/>
          <a:buNone/>
          <a:tabLst/>
          <a:defRPr kumimoji="0" lang="en-GB" altLang="en-US" sz="1500" b="0" i="0" u="none" strike="noStrike" cap="none" normalizeH="0" baseline="0" smtClean="0">
            <a:ln>
              <a:noFill/>
            </a:ln>
            <a:solidFill>
              <a:schemeClr val="bg1"/>
            </a:solidFill>
            <a:effectLst/>
            <a:latin typeface="Times New Roman" panose="02020603050405020304" pitchFamily="18" charset="0"/>
            <a:cs typeface="Times New Roman" panose="02020603050405020304" pitchFamily="18" charset="0"/>
          </a:defRPr>
        </a:defPPr>
      </a:lstStyle>
    </a:lnDef>
  </a:objectDefaults>
  <a:extraClrSchemeLst>
    <a:extraClrScheme>
      <a:clrScheme name="Office Them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Office Them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Office Them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6139</TotalTime>
  <Words>1245</Words>
  <Application>Microsoft Office PowerPoint</Application>
  <PresentationFormat>Custom</PresentationFormat>
  <Paragraphs>183</Paragraphs>
  <Slides>16</Slides>
  <Notes>16</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16</vt:i4>
      </vt:variant>
    </vt:vector>
  </HeadingPairs>
  <TitlesOfParts>
    <vt:vector size="27" baseType="lpstr">
      <vt:lpstr>Arial</vt:lpstr>
      <vt:lpstr>Calibri</vt:lpstr>
      <vt:lpstr>Consolas</vt:lpstr>
      <vt:lpstr>DejaVu Sans</vt:lpstr>
      <vt:lpstr>Georgia</vt:lpstr>
      <vt:lpstr>Times New Roman</vt:lpstr>
      <vt:lpstr>Wingdings</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Work </vt:lpstr>
      <vt:lpstr>PowerPoint Presentation</vt:lpstr>
      <vt:lpstr>                                                                             References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Pankaj</dc:creator>
  <cp:lastModifiedBy>Pankaj Verma</cp:lastModifiedBy>
  <cp:revision>223</cp:revision>
  <cp:lastPrinted>1601-01-01T00:00:00Z</cp:lastPrinted>
  <dcterms:created xsi:type="dcterms:W3CDTF">2020-01-15T07:35:03Z</dcterms:created>
  <dcterms:modified xsi:type="dcterms:W3CDTF">2025-05-21T16:39:19Z</dcterms:modified>
</cp:coreProperties>
</file>

<file path=docProps/thumbnail.jpeg>
</file>